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svg" ContentType="image/svg+xml"/>
  <Override PartName="/ppt/media/image3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96" r:id="rId3"/>
    <p:sldId id="404" r:id="rId5"/>
    <p:sldId id="398" r:id="rId6"/>
    <p:sldId id="406" r:id="rId7"/>
    <p:sldId id="407" r:id="rId8"/>
    <p:sldId id="408" r:id="rId9"/>
    <p:sldId id="409" r:id="rId10"/>
    <p:sldId id="410" r:id="rId11"/>
    <p:sldId id="413" r:id="rId12"/>
    <p:sldId id="414" r:id="rId13"/>
    <p:sldId id="415" r:id="rId14"/>
    <p:sldId id="417" r:id="rId15"/>
    <p:sldId id="416" r:id="rId16"/>
    <p:sldId id="418" r:id="rId17"/>
    <p:sldId id="419" r:id="rId18"/>
    <p:sldId id="420" r:id="rId19"/>
    <p:sldId id="421" r:id="rId20"/>
    <p:sldId id="422" r:id="rId21"/>
    <p:sldId id="424" r:id="rId22"/>
    <p:sldId id="425" r:id="rId23"/>
    <p:sldId id="426" r:id="rId24"/>
    <p:sldId id="427" r:id="rId25"/>
    <p:sldId id="428" r:id="rId26"/>
    <p:sldId id="429" r:id="rId27"/>
    <p:sldId id="405" r:id="rId28"/>
  </p:sldIdLst>
  <p:sldSz cx="12192000" cy="6858000"/>
  <p:notesSz cx="6858000" cy="9144000"/>
  <p:embeddedFontLst>
    <p:embeddedFont>
      <p:font typeface="Noto Sans" panose="020B0502040504020204" pitchFamily="34" charset="0"/>
      <p:regular r:id="rId32"/>
      <p:bold r:id="rId33"/>
      <p:italic r:id="rId34"/>
      <p:boldItalic r:id="rId35"/>
    </p:embeddedFont>
    <p:embeddedFont>
      <p:font typeface="Noto Sans" panose="020B0502040504020204"/>
      <p:regular r:id="rId36"/>
      <p:bold r:id="rId37"/>
      <p:italic r:id="rId38"/>
      <p:boldItalic r:id="rId39"/>
    </p:embeddedFont>
    <p:embeddedFont>
      <p:font typeface="Comic Sans MS" panose="030F0702030302020204"/>
      <p:regular r:id="rId40"/>
    </p:embeddedFont>
    <p:embeddedFont>
      <p:font typeface="Calibri" panose="020F0502020204030204" charset="0"/>
      <p:regular r:id="rId41"/>
      <p:bold r:id="rId42"/>
      <p:italic r:id="rId43"/>
      <p:boldItalic r:id="rId44"/>
    </p:embeddedFont>
    <p:embeddedFont>
      <p:font typeface="Noto Sans Light" panose="020B0402040504020204"/>
      <p:regular r:id="rId45"/>
      <p:italic r:id="rId46"/>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998"/>
    <a:srgbClr val="FEB75B"/>
    <a:srgbClr val="E7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15.fntdata"/><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B12BC5-931A-4A5B-8C71-73340E6490CC}" type="datetimeFigureOut">
              <a:rPr/>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CEBB3E-81AE-4999-9194-7511744A3566}" type="slidenum">
              <a:rPr/>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Espaço Reservado para Imagem de Slide 1"/>
          <p:cNvSpPr>
            <a:spLocks noGrp="1"/>
          </p:cNvSpPr>
          <p:nvPr>
            <p:ph type="sldImg" idx="2"/>
          </p:nvPr>
        </p:nvSpPr>
        <p:spPr/>
      </p:sp>
      <p:sp>
        <p:nvSpPr>
          <p:cNvPr id="3" name="Espaço Reservado para Texto 2"/>
          <p:cNvSpPr>
            <a:spLocks noGrp="1"/>
          </p:cNvSpPr>
          <p:nvPr>
            <p:ph type="body" idx="3"/>
          </p:nvPr>
        </p:nvSpPr>
        <p:spPr/>
        <p:txBody>
          <a:bodyPr/>
          <a:p>
            <a:endParaRPr lang="pt-BR"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5"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pic>
        <p:nvPicPr>
          <p:cNvPr id="8" name="Gráfico 7"/>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rase de destaque + Imagem direita">
    <p:spTree>
      <p:nvGrpSpPr>
        <p:cNvPr id="1" name=""/>
        <p:cNvGrpSpPr/>
        <p:nvPr/>
      </p:nvGrpSpPr>
      <p:grpSpPr>
        <a:xfrm>
          <a:off x="0" y="0"/>
          <a:ext cx="0" cy="0"/>
          <a:chOff x="0" y="0"/>
          <a:chExt cx="0" cy="0"/>
        </a:xfrm>
      </p:grpSpPr>
      <p:sp>
        <p:nvSpPr>
          <p:cNvPr id="10" name="Espaço Reservado para Imagem 9"/>
          <p:cNvSpPr>
            <a:spLocks noGrp="1"/>
          </p:cNvSpPr>
          <p:nvPr>
            <p:ph type="pic" sz="quarter" idx="14"/>
          </p:nvPr>
        </p:nvSpPr>
        <p:spPr>
          <a:xfrm>
            <a:off x="4187824" y="0"/>
            <a:ext cx="8004175" cy="6858000"/>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11" name="Espaço Reservado para Texto 18"/>
          <p:cNvSpPr>
            <a:spLocks noGrp="1"/>
          </p:cNvSpPr>
          <p:nvPr>
            <p:ph type="body" sz="quarter" idx="18" hasCustomPrompt="1"/>
          </p:nvPr>
        </p:nvSpPr>
        <p:spPr>
          <a:xfrm>
            <a:off x="515938" y="2598002"/>
            <a:ext cx="3492500" cy="1661993"/>
          </a:xfrm>
        </p:spPr>
        <p:txBody>
          <a:bodyPr wrap="square" lIns="0" tIns="0" bIns="0" anchor="ctr" anchorCtr="0">
            <a:spAutoFit/>
          </a:bodyPr>
          <a:lstStyle>
            <a:lvl1pPr marL="0" indent="0" algn="l">
              <a:lnSpc>
                <a:spcPct val="10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ase de destaque + Imagem esquerda">
    <p:spTree>
      <p:nvGrpSpPr>
        <p:cNvPr id="1" name=""/>
        <p:cNvGrpSpPr/>
        <p:nvPr/>
      </p:nvGrpSpPr>
      <p:grpSpPr>
        <a:xfrm>
          <a:off x="0" y="0"/>
          <a:ext cx="0" cy="0"/>
          <a:chOff x="0" y="0"/>
          <a:chExt cx="0" cy="0"/>
        </a:xfrm>
      </p:grpSpPr>
      <p:sp>
        <p:nvSpPr>
          <p:cNvPr id="10" name="Espaço Reservado para Imagem 9"/>
          <p:cNvSpPr>
            <a:spLocks noGrp="1"/>
          </p:cNvSpPr>
          <p:nvPr>
            <p:ph type="pic" sz="quarter" idx="14"/>
          </p:nvPr>
        </p:nvSpPr>
        <p:spPr>
          <a:xfrm>
            <a:off x="0" y="0"/>
            <a:ext cx="8040688" cy="6858000"/>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11" name="Espaço Reservado para Texto 18"/>
          <p:cNvSpPr>
            <a:spLocks noGrp="1"/>
          </p:cNvSpPr>
          <p:nvPr>
            <p:ph type="body" sz="quarter" idx="18" hasCustomPrompt="1"/>
          </p:nvPr>
        </p:nvSpPr>
        <p:spPr>
          <a:xfrm>
            <a:off x="8220075" y="2598002"/>
            <a:ext cx="3492500" cy="1661993"/>
          </a:xfrm>
        </p:spPr>
        <p:txBody>
          <a:bodyPr wrap="square" lIns="0" tIns="0" bIns="0" anchor="ctr" anchorCtr="0">
            <a:spAutoFit/>
          </a:bodyPr>
          <a:lstStyle>
            <a:lvl1pPr marL="0" indent="0" algn="l">
              <a:lnSpc>
                <a:spcPct val="10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rase de destaque + Imagem central">
    <p:spTree>
      <p:nvGrpSpPr>
        <p:cNvPr id="1" name=""/>
        <p:cNvGrpSpPr/>
        <p:nvPr/>
      </p:nvGrpSpPr>
      <p:grpSpPr>
        <a:xfrm>
          <a:off x="0" y="0"/>
          <a:ext cx="0" cy="0"/>
          <a:chOff x="0" y="0"/>
          <a:chExt cx="0" cy="0"/>
        </a:xfrm>
      </p:grpSpPr>
      <p:sp>
        <p:nvSpPr>
          <p:cNvPr id="10" name="Espaço Reservado para Imagem 9"/>
          <p:cNvSpPr>
            <a:spLocks noGrp="1"/>
          </p:cNvSpPr>
          <p:nvPr>
            <p:ph type="pic" sz="quarter" idx="14"/>
          </p:nvPr>
        </p:nvSpPr>
        <p:spPr>
          <a:xfrm>
            <a:off x="4187824" y="0"/>
            <a:ext cx="3852863" cy="6858000"/>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4" name="Retângulo 3"/>
          <p:cNvSpPr/>
          <p:nvPr userDrawn="1"/>
        </p:nvSpPr>
        <p:spPr>
          <a:xfrm>
            <a:off x="0" y="0"/>
            <a:ext cx="418782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spaço Reservado para Texto 18"/>
          <p:cNvSpPr>
            <a:spLocks noGrp="1"/>
          </p:cNvSpPr>
          <p:nvPr>
            <p:ph type="body" sz="quarter" idx="18" hasCustomPrompt="1"/>
          </p:nvPr>
        </p:nvSpPr>
        <p:spPr>
          <a:xfrm>
            <a:off x="515938" y="2598002"/>
            <a:ext cx="3492500" cy="1661993"/>
          </a:xfrm>
        </p:spPr>
        <p:txBody>
          <a:bodyPr wrap="square" lIns="0" tIns="0" bIns="0" anchor="ctr" anchorCtr="0">
            <a:spAutoFit/>
          </a:bodyPr>
          <a:lstStyle>
            <a:lvl1pPr marL="0" indent="0" algn="l">
              <a:lnSpc>
                <a:spcPct val="100000"/>
              </a:lnSpc>
              <a:spcBef>
                <a:spcPts val="0"/>
              </a:spcBef>
              <a:buNone/>
              <a:defRPr sz="3600">
                <a:solidFill>
                  <a:schemeClr val="bg1"/>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pic>
        <p:nvPicPr>
          <p:cNvPr id="5" name="Gráfico 4"/>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6298" y="2568506"/>
            <a:ext cx="2637139" cy="1423219"/>
          </a:xfrm>
          <a:prstGeom prst="rect">
            <a:avLst/>
          </a:prstGeom>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rase de destaque + Imagem central">
    <p:spTree>
      <p:nvGrpSpPr>
        <p:cNvPr id="1" name=""/>
        <p:cNvGrpSpPr/>
        <p:nvPr/>
      </p:nvGrpSpPr>
      <p:grpSpPr>
        <a:xfrm>
          <a:off x="0" y="0"/>
          <a:ext cx="0" cy="0"/>
          <a:chOff x="0" y="0"/>
          <a:chExt cx="0" cy="0"/>
        </a:xfrm>
      </p:grpSpPr>
      <p:sp>
        <p:nvSpPr>
          <p:cNvPr id="10" name="Espaço Reservado para Imagem 9"/>
          <p:cNvSpPr>
            <a:spLocks noGrp="1"/>
          </p:cNvSpPr>
          <p:nvPr>
            <p:ph type="pic" sz="quarter" idx="14"/>
          </p:nvPr>
        </p:nvSpPr>
        <p:spPr>
          <a:xfrm>
            <a:off x="4187824" y="0"/>
            <a:ext cx="3852863" cy="6858000"/>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4" name="Retângulo 3"/>
          <p:cNvSpPr/>
          <p:nvPr userDrawn="1"/>
        </p:nvSpPr>
        <p:spPr>
          <a:xfrm>
            <a:off x="0" y="0"/>
            <a:ext cx="4187824" cy="6858000"/>
          </a:xfrm>
          <a:prstGeom prst="rect">
            <a:avLst/>
          </a:prstGeom>
          <a:solidFill>
            <a:srgbClr val="5D5D5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Espaço Reservado para Texto 18"/>
          <p:cNvSpPr>
            <a:spLocks noGrp="1"/>
          </p:cNvSpPr>
          <p:nvPr>
            <p:ph type="body" sz="quarter" idx="18" hasCustomPrompt="1"/>
          </p:nvPr>
        </p:nvSpPr>
        <p:spPr>
          <a:xfrm>
            <a:off x="515938" y="2598002"/>
            <a:ext cx="3492500" cy="1661993"/>
          </a:xfrm>
        </p:spPr>
        <p:txBody>
          <a:bodyPr wrap="square" lIns="0" tIns="0" bIns="0" anchor="ctr" anchorCtr="0">
            <a:spAutoFit/>
          </a:bodyPr>
          <a:lstStyle>
            <a:lvl1pPr marL="0" indent="0" algn="l">
              <a:lnSpc>
                <a:spcPct val="100000"/>
              </a:lnSpc>
              <a:spcBef>
                <a:spcPts val="0"/>
              </a:spcBef>
              <a:buNone/>
              <a:defRPr sz="3600">
                <a:solidFill>
                  <a:schemeClr val="bg1"/>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pic>
        <p:nvPicPr>
          <p:cNvPr id="5" name="Gráfico 4"/>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6298" y="2568506"/>
            <a:ext cx="2637139" cy="1423219"/>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ção - pag inicial">
    <p:spTree>
      <p:nvGrpSpPr>
        <p:cNvPr id="1" name=""/>
        <p:cNvGrpSpPr/>
        <p:nvPr/>
      </p:nvGrpSpPr>
      <p:grpSpPr>
        <a:xfrm>
          <a:off x="0" y="0"/>
          <a:ext cx="0" cy="0"/>
          <a:chOff x="0" y="0"/>
          <a:chExt cx="0" cy="0"/>
        </a:xfrm>
      </p:grpSpPr>
      <p:sp>
        <p:nvSpPr>
          <p:cNvPr id="5"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pic>
        <p:nvPicPr>
          <p:cNvPr id="8" name="Gráfico 7"/>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
        <p:nvSpPr>
          <p:cNvPr id="2" name="Espaço Reservado para Texto 14"/>
          <p:cNvSpPr>
            <a:spLocks noGrp="1"/>
          </p:cNvSpPr>
          <p:nvPr>
            <p:ph type="body" sz="quarter" idx="14" hasCustomPrompt="1"/>
          </p:nvPr>
        </p:nvSpPr>
        <p:spPr>
          <a:xfrm>
            <a:off x="6275388" y="1268413"/>
            <a:ext cx="5391148" cy="4903786"/>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r>
              <a:rPr lang="pt-BR"/>
              <a:t>, </a:t>
            </a:r>
            <a:r>
              <a:rPr lang="pt-BR" err="1"/>
              <a:t>eros</a:t>
            </a:r>
            <a:r>
              <a:rPr lang="pt-BR"/>
              <a:t> </a:t>
            </a:r>
            <a:r>
              <a:rPr lang="pt-BR" err="1"/>
              <a:t>ligula</a:t>
            </a:r>
            <a:r>
              <a:rPr lang="pt-BR"/>
              <a:t> porta magna, d </a:t>
            </a:r>
            <a:r>
              <a:rPr lang="pt-BR" err="1"/>
              <a:t>sodales</a:t>
            </a:r>
            <a:r>
              <a:rPr lang="pt-BR"/>
              <a:t> </a:t>
            </a:r>
            <a:r>
              <a:rPr lang="pt-BR" err="1"/>
              <a:t>lectus</a:t>
            </a:r>
            <a:r>
              <a:rPr lang="pt-BR"/>
              <a:t> </a:t>
            </a:r>
            <a:r>
              <a:rPr lang="pt-BR" err="1"/>
              <a:t>leo</a:t>
            </a:r>
            <a:r>
              <a:rPr lang="pt-BR"/>
              <a:t> vitae </a:t>
            </a:r>
            <a:r>
              <a:rPr lang="pt-BR" err="1"/>
              <a:t>nisi</a:t>
            </a:r>
            <a:r>
              <a:rPr lang="pt-BR"/>
              <a:t>. </a:t>
            </a:r>
            <a:r>
              <a:rPr lang="pt-BR" err="1"/>
              <a:t>Mauris</a:t>
            </a:r>
            <a:r>
              <a:rPr lang="pt-BR"/>
              <a:t> </a:t>
            </a:r>
            <a:r>
              <a:rPr lang="pt-BR" err="1"/>
              <a:t>sit</a:t>
            </a:r>
            <a:r>
              <a:rPr lang="pt-BR"/>
              <a:t> </a:t>
            </a:r>
            <a:r>
              <a:rPr lang="pt-BR" err="1"/>
              <a:t>amet</a:t>
            </a:r>
            <a:r>
              <a:rPr lang="pt-BR"/>
              <a:t> </a:t>
            </a:r>
            <a:r>
              <a:rPr lang="pt-BR" err="1"/>
              <a:t>risus</a:t>
            </a:r>
            <a:r>
              <a:rPr lang="pt-BR"/>
              <a:t> </a:t>
            </a:r>
            <a:r>
              <a:rPr lang="pt-BR" err="1"/>
              <a:t>nulla</a:t>
            </a:r>
            <a:r>
              <a:rPr lang="pt-BR"/>
              <a:t>.</a:t>
            </a:r>
            <a:endParaRPr lang="pt-BR"/>
          </a:p>
          <a:p>
            <a:pPr lvl="0"/>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r>
              <a:rPr lang="pt-BR"/>
              <a:t>, </a:t>
            </a:r>
            <a:r>
              <a:rPr lang="pt-BR" err="1"/>
              <a:t>eros</a:t>
            </a:r>
            <a:r>
              <a:rPr lang="pt-BR"/>
              <a:t> </a:t>
            </a:r>
            <a:r>
              <a:rPr lang="pt-BR" err="1"/>
              <a:t>ligula</a:t>
            </a:r>
            <a:r>
              <a:rPr lang="pt-BR"/>
              <a:t> porta magna, d </a:t>
            </a:r>
            <a:r>
              <a:rPr lang="pt-BR" err="1"/>
              <a:t>sodales</a:t>
            </a:r>
            <a:r>
              <a:rPr lang="pt-BR"/>
              <a:t> </a:t>
            </a:r>
            <a:r>
              <a:rPr lang="pt-BR" err="1"/>
              <a:t>lectus</a:t>
            </a:r>
            <a:r>
              <a:rPr lang="pt-BR"/>
              <a:t> </a:t>
            </a:r>
            <a:r>
              <a:rPr lang="pt-BR" err="1"/>
              <a:t>leo</a:t>
            </a:r>
            <a:r>
              <a:rPr lang="pt-BR"/>
              <a:t> vitae </a:t>
            </a:r>
            <a:r>
              <a:rPr lang="pt-BR" err="1"/>
              <a:t>nisi</a:t>
            </a:r>
            <a:r>
              <a:rPr lang="pt-BR"/>
              <a:t>. </a:t>
            </a:r>
            <a:r>
              <a:rPr lang="pt-BR" err="1"/>
              <a:t>Mauris</a:t>
            </a:r>
            <a:r>
              <a:rPr lang="pt-BR"/>
              <a:t> </a:t>
            </a:r>
            <a:r>
              <a:rPr lang="pt-BR" err="1"/>
              <a:t>sit</a:t>
            </a:r>
            <a:r>
              <a:rPr lang="pt-BR"/>
              <a:t> </a:t>
            </a:r>
            <a:r>
              <a:rPr lang="pt-BR" err="1"/>
              <a:t>amet</a:t>
            </a:r>
            <a:r>
              <a:rPr lang="pt-BR"/>
              <a:t> </a:t>
            </a:r>
            <a:r>
              <a:rPr lang="pt-BR" err="1"/>
              <a:t>risus</a:t>
            </a:r>
            <a:r>
              <a:rPr lang="pt-BR"/>
              <a:t> </a:t>
            </a:r>
            <a:r>
              <a:rPr lang="pt-BR" err="1"/>
              <a:t>nulla</a:t>
            </a:r>
            <a:r>
              <a:rPr lang="pt-BR"/>
              <a:t>. </a:t>
            </a:r>
            <a:endParaRPr lang="pt-BR"/>
          </a:p>
        </p:txBody>
      </p:sp>
      <p:sp>
        <p:nvSpPr>
          <p:cNvPr id="3" name="Espaço Reservado para Texto 14"/>
          <p:cNvSpPr>
            <a:spLocks noGrp="1"/>
          </p:cNvSpPr>
          <p:nvPr>
            <p:ph type="body" sz="quarter" idx="16" hasCustomPrompt="1"/>
          </p:nvPr>
        </p:nvSpPr>
        <p:spPr>
          <a:xfrm>
            <a:off x="525463" y="3216982"/>
            <a:ext cx="5391149" cy="2955217"/>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a:t>
            </a:r>
            <a:endParaRPr lang="pt-BR"/>
          </a:p>
          <a:p>
            <a:pPr lvl="0"/>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endParaRPr lang="pt-BR"/>
          </a:p>
        </p:txBody>
      </p:sp>
      <p:sp>
        <p:nvSpPr>
          <p:cNvPr id="4" name="Espaço Reservado para Texto 18"/>
          <p:cNvSpPr>
            <a:spLocks noGrp="1"/>
          </p:cNvSpPr>
          <p:nvPr>
            <p:ph type="body" sz="quarter" idx="17" hasCustomPrompt="1"/>
          </p:nvPr>
        </p:nvSpPr>
        <p:spPr>
          <a:xfrm>
            <a:off x="525462" y="2539712"/>
            <a:ext cx="5391147" cy="378276"/>
          </a:xfrm>
        </p:spPr>
        <p:txBody>
          <a:bodyPr lIns="0" tIns="0" bIns="90000">
            <a:normAutofit/>
          </a:bodyPr>
          <a:lstStyle>
            <a:lvl1pPr marL="0" indent="0">
              <a:lnSpc>
                <a:spcPct val="125000"/>
              </a:lnSpc>
              <a:buNone/>
              <a:defRPr sz="18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stStyle>
          <a:p>
            <a:pPr lvl="0"/>
            <a:r>
              <a:rPr lang="pt-BR"/>
              <a:t>Clique para editar o </a:t>
            </a:r>
            <a:r>
              <a:rPr lang="pt-BR" err="1"/>
              <a:t>sub-título</a:t>
            </a:r>
            <a:endParaRPr lang="pt-BR"/>
          </a:p>
        </p:txBody>
      </p:sp>
      <p:sp>
        <p:nvSpPr>
          <p:cNvPr id="7" name="Espaço Reservado para Texto 18"/>
          <p:cNvSpPr>
            <a:spLocks noGrp="1"/>
          </p:cNvSpPr>
          <p:nvPr>
            <p:ph type="body" sz="quarter" idx="18" hasCustomPrompt="1"/>
          </p:nvPr>
        </p:nvSpPr>
        <p:spPr>
          <a:xfrm>
            <a:off x="525464" y="1268413"/>
            <a:ext cx="5391149" cy="1251657"/>
          </a:xfrm>
        </p:spPr>
        <p:txBody>
          <a:bodyPr wrap="square" lIns="0" tIns="0" bIns="252000">
            <a:spAutoFit/>
          </a:bodyPr>
          <a:lstStyle>
            <a:lvl1pPr marL="0" indent="0">
              <a:lnSpc>
                <a:spcPct val="9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o título</a:t>
            </a:r>
            <a:endParaRPr lang="pt-B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ção - pag subsequente">
    <p:spTree>
      <p:nvGrpSpPr>
        <p:cNvPr id="1" name=""/>
        <p:cNvGrpSpPr/>
        <p:nvPr/>
      </p:nvGrpSpPr>
      <p:grpSpPr>
        <a:xfrm>
          <a:off x="0" y="0"/>
          <a:ext cx="0" cy="0"/>
          <a:chOff x="0" y="0"/>
          <a:chExt cx="0" cy="0"/>
        </a:xfrm>
      </p:grpSpPr>
      <p:sp>
        <p:nvSpPr>
          <p:cNvPr id="5"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pic>
        <p:nvPicPr>
          <p:cNvPr id="8" name="Gráfico 7"/>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
        <p:nvSpPr>
          <p:cNvPr id="2" name="Espaço Reservado para Texto 14"/>
          <p:cNvSpPr>
            <a:spLocks noGrp="1"/>
          </p:cNvSpPr>
          <p:nvPr>
            <p:ph type="body" sz="quarter" idx="14" hasCustomPrompt="1"/>
          </p:nvPr>
        </p:nvSpPr>
        <p:spPr>
          <a:xfrm>
            <a:off x="6275388" y="1618289"/>
            <a:ext cx="5391148" cy="4553909"/>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r>
              <a:rPr lang="pt-BR"/>
              <a:t>, </a:t>
            </a:r>
            <a:r>
              <a:rPr lang="pt-BR" err="1"/>
              <a:t>eros</a:t>
            </a:r>
            <a:r>
              <a:rPr lang="pt-BR"/>
              <a:t> </a:t>
            </a:r>
            <a:r>
              <a:rPr lang="pt-BR" err="1"/>
              <a:t>ligula</a:t>
            </a:r>
            <a:r>
              <a:rPr lang="pt-BR"/>
              <a:t> porta magna, d </a:t>
            </a:r>
            <a:r>
              <a:rPr lang="pt-BR" err="1"/>
              <a:t>sodales</a:t>
            </a:r>
            <a:r>
              <a:rPr lang="pt-BR"/>
              <a:t> </a:t>
            </a:r>
            <a:r>
              <a:rPr lang="pt-BR" err="1"/>
              <a:t>lectus</a:t>
            </a:r>
            <a:r>
              <a:rPr lang="pt-BR"/>
              <a:t> </a:t>
            </a:r>
            <a:r>
              <a:rPr lang="pt-BR" err="1"/>
              <a:t>leo</a:t>
            </a:r>
            <a:r>
              <a:rPr lang="pt-BR"/>
              <a:t> vitae </a:t>
            </a:r>
            <a:r>
              <a:rPr lang="pt-BR" err="1"/>
              <a:t>nisi</a:t>
            </a:r>
            <a:r>
              <a:rPr lang="pt-BR"/>
              <a:t>. </a:t>
            </a:r>
            <a:r>
              <a:rPr lang="pt-BR" err="1"/>
              <a:t>Mauris</a:t>
            </a:r>
            <a:r>
              <a:rPr lang="pt-BR"/>
              <a:t> </a:t>
            </a:r>
            <a:r>
              <a:rPr lang="pt-BR" err="1"/>
              <a:t>sit</a:t>
            </a:r>
            <a:r>
              <a:rPr lang="pt-BR"/>
              <a:t> </a:t>
            </a:r>
            <a:r>
              <a:rPr lang="pt-BR" err="1"/>
              <a:t>amet</a:t>
            </a:r>
            <a:r>
              <a:rPr lang="pt-BR"/>
              <a:t> </a:t>
            </a:r>
            <a:r>
              <a:rPr lang="pt-BR" err="1"/>
              <a:t>risus</a:t>
            </a:r>
            <a:r>
              <a:rPr lang="pt-BR"/>
              <a:t> </a:t>
            </a:r>
            <a:r>
              <a:rPr lang="pt-BR" err="1"/>
              <a:t>nulla</a:t>
            </a:r>
            <a:r>
              <a:rPr lang="pt-BR"/>
              <a:t>.</a:t>
            </a:r>
            <a:endParaRPr lang="pt-BR"/>
          </a:p>
          <a:p>
            <a:pPr lvl="0"/>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r>
              <a:rPr lang="pt-BR"/>
              <a:t>, </a:t>
            </a:r>
            <a:r>
              <a:rPr lang="pt-BR" err="1"/>
              <a:t>eros</a:t>
            </a:r>
            <a:r>
              <a:rPr lang="pt-BR"/>
              <a:t> </a:t>
            </a:r>
            <a:r>
              <a:rPr lang="pt-BR" err="1"/>
              <a:t>ligula</a:t>
            </a:r>
            <a:r>
              <a:rPr lang="pt-BR"/>
              <a:t> porta magna, d </a:t>
            </a:r>
            <a:r>
              <a:rPr lang="pt-BR" err="1"/>
              <a:t>sodales</a:t>
            </a:r>
            <a:r>
              <a:rPr lang="pt-BR"/>
              <a:t> </a:t>
            </a:r>
            <a:r>
              <a:rPr lang="pt-BR" err="1"/>
              <a:t>lectus</a:t>
            </a:r>
            <a:r>
              <a:rPr lang="pt-BR"/>
              <a:t> </a:t>
            </a:r>
            <a:r>
              <a:rPr lang="pt-BR" err="1"/>
              <a:t>leo</a:t>
            </a:r>
            <a:r>
              <a:rPr lang="pt-BR"/>
              <a:t> vitae </a:t>
            </a:r>
            <a:r>
              <a:rPr lang="pt-BR" err="1"/>
              <a:t>nisi</a:t>
            </a:r>
            <a:r>
              <a:rPr lang="pt-BR"/>
              <a:t>. </a:t>
            </a:r>
            <a:r>
              <a:rPr lang="pt-BR" err="1"/>
              <a:t>Mauris</a:t>
            </a:r>
            <a:r>
              <a:rPr lang="pt-BR"/>
              <a:t> </a:t>
            </a:r>
            <a:r>
              <a:rPr lang="pt-BR" err="1"/>
              <a:t>sit</a:t>
            </a:r>
            <a:r>
              <a:rPr lang="pt-BR"/>
              <a:t> </a:t>
            </a:r>
            <a:r>
              <a:rPr lang="pt-BR" err="1"/>
              <a:t>amet</a:t>
            </a:r>
            <a:r>
              <a:rPr lang="pt-BR"/>
              <a:t> </a:t>
            </a:r>
            <a:r>
              <a:rPr lang="pt-BR" err="1"/>
              <a:t>risus</a:t>
            </a:r>
            <a:r>
              <a:rPr lang="pt-BR"/>
              <a:t> </a:t>
            </a:r>
            <a:r>
              <a:rPr lang="pt-BR" err="1"/>
              <a:t>nulla</a:t>
            </a:r>
            <a:r>
              <a:rPr lang="pt-BR"/>
              <a:t>. </a:t>
            </a:r>
            <a:endParaRPr lang="pt-BR"/>
          </a:p>
        </p:txBody>
      </p:sp>
      <p:sp>
        <p:nvSpPr>
          <p:cNvPr id="3" name="Espaço Reservado para Texto 14"/>
          <p:cNvSpPr>
            <a:spLocks noGrp="1"/>
          </p:cNvSpPr>
          <p:nvPr>
            <p:ph type="body" sz="quarter" idx="16" hasCustomPrompt="1"/>
          </p:nvPr>
        </p:nvSpPr>
        <p:spPr>
          <a:xfrm>
            <a:off x="525463" y="1618292"/>
            <a:ext cx="5391149" cy="4553908"/>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a:t>
            </a:r>
            <a:endParaRPr lang="pt-BR"/>
          </a:p>
          <a:p>
            <a:pPr lvl="0"/>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endParaRPr lang="pt-BR"/>
          </a:p>
        </p:txBody>
      </p:sp>
      <p:sp>
        <p:nvSpPr>
          <p:cNvPr id="4" name="Espaço Reservado para Texto 18"/>
          <p:cNvSpPr>
            <a:spLocks noGrp="1"/>
          </p:cNvSpPr>
          <p:nvPr>
            <p:ph type="body" sz="quarter" idx="17" hasCustomPrompt="1"/>
          </p:nvPr>
        </p:nvSpPr>
        <p:spPr>
          <a:xfrm>
            <a:off x="525462" y="951531"/>
            <a:ext cx="5391147" cy="378276"/>
          </a:xfrm>
        </p:spPr>
        <p:txBody>
          <a:bodyPr lIns="0" tIns="0" bIns="90000">
            <a:normAutofit/>
          </a:bodyPr>
          <a:lstStyle>
            <a:lvl1pPr marL="0" indent="0">
              <a:lnSpc>
                <a:spcPct val="125000"/>
              </a:lnSpc>
              <a:buNone/>
              <a:defRPr sz="18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stStyle>
          <a:p>
            <a:pPr lvl="0"/>
            <a:r>
              <a:rPr lang="pt-BR"/>
              <a:t>Clique para editar o </a:t>
            </a:r>
            <a:r>
              <a:rPr lang="pt-BR" err="1"/>
              <a:t>sub-título</a:t>
            </a:r>
            <a:endParaRPr lang="pt-BR"/>
          </a:p>
        </p:txBody>
      </p:sp>
      <p:sp>
        <p:nvSpPr>
          <p:cNvPr id="7" name="Espaço Reservado para Texto 18"/>
          <p:cNvSpPr>
            <a:spLocks noGrp="1"/>
          </p:cNvSpPr>
          <p:nvPr>
            <p:ph type="body" sz="quarter" idx="18" hasCustomPrompt="1"/>
          </p:nvPr>
        </p:nvSpPr>
        <p:spPr>
          <a:xfrm>
            <a:off x="525464" y="420071"/>
            <a:ext cx="5391149" cy="586860"/>
          </a:xfrm>
        </p:spPr>
        <p:txBody>
          <a:bodyPr wrap="square" lIns="0" tIns="0" bIns="252000">
            <a:spAutoFit/>
          </a:bodyPr>
          <a:lstStyle>
            <a:lvl1pPr marL="0" indent="0">
              <a:lnSpc>
                <a:spcPct val="90000"/>
              </a:lnSpc>
              <a:spcBef>
                <a:spcPts val="0"/>
              </a:spcBef>
              <a:buNone/>
              <a:defRPr sz="24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o título</a:t>
            </a:r>
            <a:endParaRPr lang="pt-B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azio">
    <p:spTree>
      <p:nvGrpSpPr>
        <p:cNvPr id="1" name=""/>
        <p:cNvGrpSpPr/>
        <p:nvPr/>
      </p:nvGrpSpPr>
      <p:grpSpPr>
        <a:xfrm>
          <a:off x="0" y="0"/>
          <a:ext cx="0" cy="0"/>
          <a:chOff x="0" y="0"/>
          <a:chExt cx="0" cy="0"/>
        </a:xfrm>
      </p:grpSpPr>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colunas de texto + figura">
    <p:spTree>
      <p:nvGrpSpPr>
        <p:cNvPr id="1" name=""/>
        <p:cNvGrpSpPr/>
        <p:nvPr/>
      </p:nvGrpSpPr>
      <p:grpSpPr>
        <a:xfrm>
          <a:off x="0" y="0"/>
          <a:ext cx="0" cy="0"/>
          <a:chOff x="0" y="0"/>
          <a:chExt cx="0" cy="0"/>
        </a:xfrm>
      </p:grpSpPr>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sp>
        <p:nvSpPr>
          <p:cNvPr id="11" name="Espaço Reservado para Texto 14"/>
          <p:cNvSpPr>
            <a:spLocks noGrp="1"/>
          </p:cNvSpPr>
          <p:nvPr>
            <p:ph type="body" sz="quarter" idx="16" hasCustomPrompt="1"/>
          </p:nvPr>
        </p:nvSpPr>
        <p:spPr>
          <a:xfrm>
            <a:off x="525464" y="3356430"/>
            <a:ext cx="3492500" cy="2775857"/>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endParaRPr lang="pt-BR"/>
          </a:p>
        </p:txBody>
      </p:sp>
      <p:sp>
        <p:nvSpPr>
          <p:cNvPr id="12" name="Espaço Reservado para Texto 18"/>
          <p:cNvSpPr>
            <a:spLocks noGrp="1"/>
          </p:cNvSpPr>
          <p:nvPr>
            <p:ph type="body" sz="quarter" idx="17" hasCustomPrompt="1"/>
          </p:nvPr>
        </p:nvSpPr>
        <p:spPr>
          <a:xfrm>
            <a:off x="515938" y="2521206"/>
            <a:ext cx="3502025" cy="378276"/>
          </a:xfrm>
        </p:spPr>
        <p:txBody>
          <a:bodyPr lIns="0" tIns="0" bIns="90000">
            <a:normAutofit/>
          </a:bodyPr>
          <a:lstStyle>
            <a:lvl1pPr marL="0" indent="0">
              <a:lnSpc>
                <a:spcPct val="125000"/>
              </a:lnSpc>
              <a:buNone/>
              <a:defRPr sz="18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stStyle>
          <a:p>
            <a:pPr lvl="0"/>
            <a:r>
              <a:rPr lang="pt-BR"/>
              <a:t>Clique para editar o </a:t>
            </a:r>
            <a:r>
              <a:rPr lang="pt-BR" err="1"/>
              <a:t>sub-título</a:t>
            </a:r>
            <a:endParaRPr lang="pt-BR"/>
          </a:p>
        </p:txBody>
      </p:sp>
      <p:sp>
        <p:nvSpPr>
          <p:cNvPr id="13" name="Espaço Reservado para Texto 18"/>
          <p:cNvSpPr>
            <a:spLocks noGrp="1"/>
          </p:cNvSpPr>
          <p:nvPr>
            <p:ph type="body" sz="quarter" idx="18" hasCustomPrompt="1"/>
          </p:nvPr>
        </p:nvSpPr>
        <p:spPr>
          <a:xfrm>
            <a:off x="525464" y="1268413"/>
            <a:ext cx="3492500" cy="1251657"/>
          </a:xfrm>
        </p:spPr>
        <p:txBody>
          <a:bodyPr wrap="square" lIns="0" tIns="0" bIns="252000">
            <a:spAutoFit/>
          </a:bodyPr>
          <a:lstStyle>
            <a:lvl1pPr marL="0" indent="0">
              <a:lnSpc>
                <a:spcPct val="9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o título</a:t>
            </a:r>
            <a:endParaRPr lang="pt-BR"/>
          </a:p>
        </p:txBody>
      </p:sp>
      <p:sp>
        <p:nvSpPr>
          <p:cNvPr id="4" name="Espaço Reservado para Conteúdo 3"/>
          <p:cNvSpPr>
            <a:spLocks noGrp="1"/>
          </p:cNvSpPr>
          <p:nvPr>
            <p:ph sz="quarter" idx="19" hasCustomPrompt="1"/>
          </p:nvPr>
        </p:nvSpPr>
        <p:spPr>
          <a:xfrm>
            <a:off x="4367213" y="1268413"/>
            <a:ext cx="7299325" cy="478948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pt-BR"/>
              <a:t>Clique para inserir conteúdo</a:t>
            </a:r>
            <a:endParaRPr lang="pt-BR"/>
          </a:p>
        </p:txBody>
      </p:sp>
      <p:sp>
        <p:nvSpPr>
          <p:cNvPr id="2"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pic>
        <p:nvPicPr>
          <p:cNvPr id="3" name="Gráfico 2"/>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 colunas de texto + lista de bullets">
    <p:spTree>
      <p:nvGrpSpPr>
        <p:cNvPr id="1" name=""/>
        <p:cNvGrpSpPr/>
        <p:nvPr/>
      </p:nvGrpSpPr>
      <p:grpSpPr>
        <a:xfrm>
          <a:off x="0" y="0"/>
          <a:ext cx="0" cy="0"/>
          <a:chOff x="0" y="0"/>
          <a:chExt cx="0" cy="0"/>
        </a:xfrm>
      </p:grpSpPr>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sp>
        <p:nvSpPr>
          <p:cNvPr id="11" name="Espaço Reservado para Texto 14"/>
          <p:cNvSpPr>
            <a:spLocks noGrp="1"/>
          </p:cNvSpPr>
          <p:nvPr>
            <p:ph type="body" sz="quarter" idx="16" hasCustomPrompt="1"/>
          </p:nvPr>
        </p:nvSpPr>
        <p:spPr>
          <a:xfrm>
            <a:off x="525464" y="3356430"/>
            <a:ext cx="3492500" cy="2775857"/>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endParaRPr lang="pt-BR"/>
          </a:p>
        </p:txBody>
      </p:sp>
      <p:sp>
        <p:nvSpPr>
          <p:cNvPr id="12" name="Espaço Reservado para Texto 18"/>
          <p:cNvSpPr>
            <a:spLocks noGrp="1"/>
          </p:cNvSpPr>
          <p:nvPr>
            <p:ph type="body" sz="quarter" idx="17" hasCustomPrompt="1"/>
          </p:nvPr>
        </p:nvSpPr>
        <p:spPr>
          <a:xfrm>
            <a:off x="515938" y="2521206"/>
            <a:ext cx="3502025" cy="378276"/>
          </a:xfrm>
        </p:spPr>
        <p:txBody>
          <a:bodyPr lIns="0" tIns="0" bIns="90000">
            <a:normAutofit/>
          </a:bodyPr>
          <a:lstStyle>
            <a:lvl1pPr marL="0" indent="0">
              <a:lnSpc>
                <a:spcPct val="125000"/>
              </a:lnSpc>
              <a:buNone/>
              <a:defRPr sz="18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stStyle>
          <a:p>
            <a:pPr lvl="0"/>
            <a:r>
              <a:rPr lang="pt-BR"/>
              <a:t>Clique para editar o </a:t>
            </a:r>
            <a:r>
              <a:rPr lang="pt-BR" err="1"/>
              <a:t>sub-título</a:t>
            </a:r>
            <a:endParaRPr lang="pt-BR"/>
          </a:p>
        </p:txBody>
      </p:sp>
      <p:sp>
        <p:nvSpPr>
          <p:cNvPr id="13" name="Espaço Reservado para Texto 18"/>
          <p:cNvSpPr>
            <a:spLocks noGrp="1"/>
          </p:cNvSpPr>
          <p:nvPr>
            <p:ph type="body" sz="quarter" idx="18" hasCustomPrompt="1"/>
          </p:nvPr>
        </p:nvSpPr>
        <p:spPr>
          <a:xfrm>
            <a:off x="525464" y="1268413"/>
            <a:ext cx="3492500" cy="1251657"/>
          </a:xfrm>
        </p:spPr>
        <p:txBody>
          <a:bodyPr wrap="square" lIns="0" tIns="0" bIns="252000">
            <a:spAutoFit/>
          </a:bodyPr>
          <a:lstStyle>
            <a:lvl1pPr marL="0" indent="0">
              <a:lnSpc>
                <a:spcPct val="9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o título</a:t>
            </a:r>
            <a:endParaRPr lang="pt-BR"/>
          </a:p>
        </p:txBody>
      </p:sp>
      <p:sp>
        <p:nvSpPr>
          <p:cNvPr id="3" name="Espaço Reservado para Texto 2"/>
          <p:cNvSpPr>
            <a:spLocks noGrp="1"/>
          </p:cNvSpPr>
          <p:nvPr>
            <p:ph type="body" sz="quarter" idx="19" hasCustomPrompt="1"/>
          </p:nvPr>
        </p:nvSpPr>
        <p:spPr>
          <a:xfrm>
            <a:off x="4367213" y="1268413"/>
            <a:ext cx="7299325" cy="4789487"/>
          </a:xfrm>
        </p:spPr>
        <p:txBody>
          <a:bodyPr/>
          <a:lstStyle>
            <a:lvl1pPr>
              <a:lnSpc>
                <a:spcPct val="100000"/>
              </a:lnSpc>
              <a:spcBef>
                <a:spcPts val="600"/>
              </a:spcBef>
              <a:spcAft>
                <a:spcPts val="600"/>
              </a:spcAft>
              <a:buClr>
                <a:schemeClr val="accent1"/>
              </a:buClr>
              <a:defRPr sz="1800"/>
            </a:lvl1pPr>
            <a:lvl2pPr marL="536575" indent="-268605">
              <a:lnSpc>
                <a:spcPct val="100000"/>
              </a:lnSpc>
              <a:spcAft>
                <a:spcPts val="500"/>
              </a:spcAft>
              <a:buClr>
                <a:schemeClr val="accent1"/>
              </a:buClr>
              <a:buFont typeface="Wingdings" panose="05000000000000000000" pitchFamily="2" charset="2"/>
              <a:buChar char="ü"/>
              <a:defRPr sz="1600"/>
            </a:lvl2pPr>
            <a:lvl3pPr marL="805180" indent="-268605">
              <a:lnSpc>
                <a:spcPct val="100000"/>
              </a:lnSpc>
              <a:spcAft>
                <a:spcPts val="500"/>
              </a:spcAft>
              <a:buClr>
                <a:schemeClr val="accent1"/>
              </a:buClr>
              <a:buFont typeface="Wingdings" panose="05000000000000000000" pitchFamily="2" charset="2"/>
              <a:buChar char="§"/>
              <a:defRPr sz="1600"/>
            </a:lvl3pPr>
            <a:lvl4pPr marL="1075055" indent="-269875">
              <a:lnSpc>
                <a:spcPct val="100000"/>
              </a:lnSpc>
              <a:spcAft>
                <a:spcPts val="500"/>
              </a:spcAft>
              <a:buClr>
                <a:schemeClr val="accent1"/>
              </a:buClr>
              <a:buFont typeface="Noto Sans" panose="020B0502040504020204" pitchFamily="34" charset="0"/>
              <a:buChar char="‒"/>
              <a:defRPr sz="1600"/>
            </a:lvl4pPr>
            <a:lvl5pPr marL="1343025" indent="-268605">
              <a:lnSpc>
                <a:spcPct val="100000"/>
              </a:lnSpc>
              <a:spcAft>
                <a:spcPts val="500"/>
              </a:spcAft>
              <a:buClr>
                <a:schemeClr val="accent1"/>
              </a:buClr>
              <a:defRPr sz="1600"/>
            </a:lvl5pPr>
          </a:lstStyle>
          <a:p>
            <a:pPr lvl="0"/>
            <a:r>
              <a:rPr lang="pt-BR"/>
              <a:t>Clique para editar os estilos de texto Mestres</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2"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pic>
        <p:nvPicPr>
          <p:cNvPr id="4" name="Gráfico 3"/>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 colunas de texto + lista numerada">
    <p:spTree>
      <p:nvGrpSpPr>
        <p:cNvPr id="1" name=""/>
        <p:cNvGrpSpPr/>
        <p:nvPr/>
      </p:nvGrpSpPr>
      <p:grpSpPr>
        <a:xfrm>
          <a:off x="0" y="0"/>
          <a:ext cx="0" cy="0"/>
          <a:chOff x="0" y="0"/>
          <a:chExt cx="0" cy="0"/>
        </a:xfrm>
      </p:grpSpPr>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sp>
        <p:nvSpPr>
          <p:cNvPr id="11" name="Espaço Reservado para Texto 14"/>
          <p:cNvSpPr>
            <a:spLocks noGrp="1"/>
          </p:cNvSpPr>
          <p:nvPr>
            <p:ph type="body" sz="quarter" idx="16" hasCustomPrompt="1"/>
          </p:nvPr>
        </p:nvSpPr>
        <p:spPr>
          <a:xfrm>
            <a:off x="525464" y="3356430"/>
            <a:ext cx="3492500" cy="2775857"/>
          </a:xfrm>
        </p:spPr>
        <p:txBody>
          <a:bodyPr lIns="0" tIns="0">
            <a:normAutofit/>
          </a:bodyPr>
          <a:lstStyle>
            <a:lvl1pPr marL="0" indent="0">
              <a:lnSpc>
                <a:spcPct val="140000"/>
              </a:lnSpc>
              <a:spcBef>
                <a:spcPts val="0"/>
              </a:spcBef>
              <a:spcAft>
                <a:spcPts val="1200"/>
              </a:spcAft>
              <a:buNone/>
              <a:defRPr sz="1400"/>
            </a:lvl1pPr>
          </a:lstStyle>
          <a:p>
            <a:pPr lvl="0"/>
            <a:r>
              <a:rPr lang="pt-BR"/>
              <a:t>Clique para editar o texto.</a:t>
            </a:r>
            <a:br>
              <a:rPr lang="pt-BR"/>
            </a:br>
            <a:r>
              <a:rPr lang="pt-BR" err="1"/>
              <a:t>Lorem</a:t>
            </a:r>
            <a:r>
              <a:rPr lang="pt-BR"/>
              <a:t> ipsum </a:t>
            </a:r>
            <a:r>
              <a:rPr lang="pt-BR" err="1"/>
              <a:t>dolor</a:t>
            </a:r>
            <a:r>
              <a:rPr lang="pt-BR"/>
              <a:t> </a:t>
            </a:r>
            <a:r>
              <a:rPr lang="pt-BR" err="1"/>
              <a:t>sit</a:t>
            </a:r>
            <a:r>
              <a:rPr lang="pt-BR"/>
              <a:t> </a:t>
            </a:r>
            <a:r>
              <a:rPr lang="pt-BR" err="1"/>
              <a:t>amet</a:t>
            </a:r>
            <a:r>
              <a:rPr lang="pt-BR"/>
              <a:t>, </a:t>
            </a:r>
            <a:r>
              <a:rPr lang="pt-BR" err="1"/>
              <a:t>consectetur</a:t>
            </a:r>
            <a:r>
              <a:rPr lang="pt-BR"/>
              <a:t> </a:t>
            </a:r>
            <a:r>
              <a:rPr lang="pt-BR" err="1"/>
              <a:t>adipiscing</a:t>
            </a:r>
            <a:r>
              <a:rPr lang="pt-BR"/>
              <a:t> </a:t>
            </a:r>
            <a:r>
              <a:rPr lang="pt-BR" err="1"/>
              <a:t>elit</a:t>
            </a:r>
            <a:r>
              <a:rPr lang="pt-BR"/>
              <a:t>. </a:t>
            </a:r>
            <a:r>
              <a:rPr lang="pt-BR" err="1"/>
              <a:t>Aenean</a:t>
            </a:r>
            <a:r>
              <a:rPr lang="pt-BR"/>
              <a:t> </a:t>
            </a:r>
            <a:r>
              <a:rPr lang="pt-BR" err="1"/>
              <a:t>scelerisque</a:t>
            </a:r>
            <a:r>
              <a:rPr lang="pt-BR"/>
              <a:t> </a:t>
            </a:r>
            <a:r>
              <a:rPr lang="pt-BR" err="1"/>
              <a:t>pulvinar</a:t>
            </a:r>
            <a:r>
              <a:rPr lang="pt-BR"/>
              <a:t> </a:t>
            </a:r>
            <a:r>
              <a:rPr lang="pt-BR" err="1"/>
              <a:t>sapien</a:t>
            </a:r>
            <a:r>
              <a:rPr lang="pt-BR"/>
              <a:t>, </a:t>
            </a:r>
            <a:r>
              <a:rPr lang="pt-BR" err="1"/>
              <a:t>vel</a:t>
            </a:r>
            <a:r>
              <a:rPr lang="pt-BR"/>
              <a:t> </a:t>
            </a:r>
            <a:r>
              <a:rPr lang="pt-BR" err="1"/>
              <a:t>auctor</a:t>
            </a:r>
            <a:r>
              <a:rPr lang="pt-BR"/>
              <a:t> urna </a:t>
            </a:r>
            <a:r>
              <a:rPr lang="pt-BR" err="1"/>
              <a:t>ultricies</a:t>
            </a:r>
            <a:r>
              <a:rPr lang="pt-BR"/>
              <a:t> non. </a:t>
            </a:r>
            <a:r>
              <a:rPr lang="pt-BR" err="1"/>
              <a:t>Class</a:t>
            </a:r>
            <a:r>
              <a:rPr lang="pt-BR"/>
              <a:t> </a:t>
            </a:r>
            <a:r>
              <a:rPr lang="pt-BR" err="1"/>
              <a:t>aptent</a:t>
            </a:r>
            <a:r>
              <a:rPr lang="pt-BR"/>
              <a:t> </a:t>
            </a:r>
            <a:r>
              <a:rPr lang="pt-BR" err="1"/>
              <a:t>taciti</a:t>
            </a:r>
            <a:r>
              <a:rPr lang="pt-BR"/>
              <a:t> </a:t>
            </a:r>
            <a:r>
              <a:rPr lang="pt-BR" err="1"/>
              <a:t>sociosqu</a:t>
            </a:r>
            <a:r>
              <a:rPr lang="pt-BR"/>
              <a:t> ad </a:t>
            </a:r>
            <a:r>
              <a:rPr lang="pt-BR" err="1"/>
              <a:t>litora</a:t>
            </a:r>
            <a:r>
              <a:rPr lang="pt-BR"/>
              <a:t> </a:t>
            </a:r>
            <a:r>
              <a:rPr lang="pt-BR" err="1"/>
              <a:t>torquent</a:t>
            </a:r>
            <a:r>
              <a:rPr lang="pt-BR"/>
              <a:t> per </a:t>
            </a:r>
            <a:r>
              <a:rPr lang="pt-BR" err="1"/>
              <a:t>conubia</a:t>
            </a:r>
            <a:r>
              <a:rPr lang="pt-BR"/>
              <a:t> </a:t>
            </a:r>
            <a:r>
              <a:rPr lang="pt-BR" err="1"/>
              <a:t>nostra</a:t>
            </a:r>
            <a:r>
              <a:rPr lang="pt-BR"/>
              <a:t>, per </a:t>
            </a:r>
            <a:r>
              <a:rPr lang="pt-BR" err="1"/>
              <a:t>inceptos</a:t>
            </a:r>
            <a:r>
              <a:rPr lang="pt-BR"/>
              <a:t> </a:t>
            </a:r>
            <a:r>
              <a:rPr lang="pt-BR" err="1"/>
              <a:t>himenaeos</a:t>
            </a:r>
            <a:r>
              <a:rPr lang="pt-BR"/>
              <a:t>. Nam </a:t>
            </a:r>
            <a:r>
              <a:rPr lang="pt-BR" err="1"/>
              <a:t>facilisis</a:t>
            </a:r>
            <a:r>
              <a:rPr lang="pt-BR"/>
              <a:t> augue eu </a:t>
            </a:r>
            <a:r>
              <a:rPr lang="pt-BR" err="1"/>
              <a:t>dolor</a:t>
            </a:r>
            <a:r>
              <a:rPr lang="pt-BR"/>
              <a:t> </a:t>
            </a:r>
            <a:r>
              <a:rPr lang="pt-BR" err="1"/>
              <a:t>imperdiet</a:t>
            </a:r>
            <a:r>
              <a:rPr lang="pt-BR"/>
              <a:t> </a:t>
            </a:r>
            <a:r>
              <a:rPr lang="pt-BR" err="1"/>
              <a:t>ultricies</a:t>
            </a:r>
            <a:r>
              <a:rPr lang="pt-BR"/>
              <a:t>. </a:t>
            </a:r>
            <a:r>
              <a:rPr lang="pt-BR" err="1"/>
              <a:t>Quisque</a:t>
            </a:r>
            <a:r>
              <a:rPr lang="pt-BR"/>
              <a:t> </a:t>
            </a:r>
            <a:r>
              <a:rPr lang="pt-BR" err="1"/>
              <a:t>facilisis</a:t>
            </a:r>
            <a:r>
              <a:rPr lang="pt-BR"/>
              <a:t>, </a:t>
            </a:r>
            <a:r>
              <a:rPr lang="pt-BR" err="1"/>
              <a:t>diam</a:t>
            </a:r>
            <a:r>
              <a:rPr lang="pt-BR"/>
              <a:t> vitae </a:t>
            </a:r>
            <a:r>
              <a:rPr lang="pt-BR" err="1"/>
              <a:t>tristique</a:t>
            </a:r>
            <a:r>
              <a:rPr lang="pt-BR"/>
              <a:t> </a:t>
            </a:r>
            <a:r>
              <a:rPr lang="pt-BR" err="1"/>
              <a:t>efficitur</a:t>
            </a:r>
            <a:endParaRPr lang="pt-BR"/>
          </a:p>
        </p:txBody>
      </p:sp>
      <p:sp>
        <p:nvSpPr>
          <p:cNvPr id="12" name="Espaço Reservado para Texto 18"/>
          <p:cNvSpPr>
            <a:spLocks noGrp="1"/>
          </p:cNvSpPr>
          <p:nvPr>
            <p:ph type="body" sz="quarter" idx="17" hasCustomPrompt="1"/>
          </p:nvPr>
        </p:nvSpPr>
        <p:spPr>
          <a:xfrm>
            <a:off x="515938" y="2521206"/>
            <a:ext cx="3502025" cy="378276"/>
          </a:xfrm>
        </p:spPr>
        <p:txBody>
          <a:bodyPr lIns="0" tIns="0" bIns="90000">
            <a:normAutofit/>
          </a:bodyPr>
          <a:lstStyle>
            <a:lvl1pPr marL="0" indent="0">
              <a:lnSpc>
                <a:spcPct val="125000"/>
              </a:lnSpc>
              <a:buNone/>
              <a:defRPr sz="18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stStyle>
          <a:p>
            <a:pPr lvl="0"/>
            <a:r>
              <a:rPr lang="pt-BR"/>
              <a:t>Clique para editar o </a:t>
            </a:r>
            <a:r>
              <a:rPr lang="pt-BR" err="1"/>
              <a:t>sub-título</a:t>
            </a:r>
            <a:endParaRPr lang="pt-BR"/>
          </a:p>
        </p:txBody>
      </p:sp>
      <p:sp>
        <p:nvSpPr>
          <p:cNvPr id="13" name="Espaço Reservado para Texto 18"/>
          <p:cNvSpPr>
            <a:spLocks noGrp="1"/>
          </p:cNvSpPr>
          <p:nvPr>
            <p:ph type="body" sz="quarter" idx="18" hasCustomPrompt="1"/>
          </p:nvPr>
        </p:nvSpPr>
        <p:spPr>
          <a:xfrm>
            <a:off x="525464" y="1268413"/>
            <a:ext cx="3492500" cy="1251657"/>
          </a:xfrm>
        </p:spPr>
        <p:txBody>
          <a:bodyPr wrap="square" lIns="0" tIns="0" bIns="252000">
            <a:spAutoFit/>
          </a:bodyPr>
          <a:lstStyle>
            <a:lvl1pPr marL="0" indent="0">
              <a:lnSpc>
                <a:spcPct val="90000"/>
              </a:lnSpc>
              <a:spcBef>
                <a:spcPts val="0"/>
              </a:spcBef>
              <a:buNone/>
              <a:defRPr sz="36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o título</a:t>
            </a:r>
            <a:endParaRPr lang="pt-BR"/>
          </a:p>
        </p:txBody>
      </p:sp>
      <p:sp>
        <p:nvSpPr>
          <p:cNvPr id="3" name="Espaço Reservado para Texto 2"/>
          <p:cNvSpPr>
            <a:spLocks noGrp="1"/>
          </p:cNvSpPr>
          <p:nvPr>
            <p:ph type="body" sz="quarter" idx="19" hasCustomPrompt="1"/>
          </p:nvPr>
        </p:nvSpPr>
        <p:spPr>
          <a:xfrm>
            <a:off x="4367213" y="1268413"/>
            <a:ext cx="7299325" cy="4789487"/>
          </a:xfrm>
        </p:spPr>
        <p:txBody>
          <a:bodyPr/>
          <a:lstStyle>
            <a:lvl1pPr marL="342900" indent="-342900">
              <a:lnSpc>
                <a:spcPct val="100000"/>
              </a:lnSpc>
              <a:spcBef>
                <a:spcPts val="600"/>
              </a:spcBef>
              <a:spcAft>
                <a:spcPts val="600"/>
              </a:spcAft>
              <a:buClr>
                <a:schemeClr val="accent1"/>
              </a:buClr>
              <a:buFont typeface="+mj-lt"/>
              <a:buAutoNum type="arabicPeriod"/>
              <a:defRPr sz="1800"/>
            </a:lvl1pPr>
            <a:lvl2pPr marL="610870" indent="-342900">
              <a:lnSpc>
                <a:spcPct val="100000"/>
              </a:lnSpc>
              <a:spcAft>
                <a:spcPts val="500"/>
              </a:spcAft>
              <a:buClr>
                <a:schemeClr val="accent1"/>
              </a:buClr>
              <a:buFont typeface="+mj-lt"/>
              <a:buAutoNum type="alphaUcPeriod"/>
              <a:defRPr sz="1600"/>
            </a:lvl2pPr>
            <a:lvl3pPr marL="879475" indent="-342900">
              <a:lnSpc>
                <a:spcPct val="100000"/>
              </a:lnSpc>
              <a:spcAft>
                <a:spcPts val="500"/>
              </a:spcAft>
              <a:buClr>
                <a:schemeClr val="accent1"/>
              </a:buClr>
              <a:buFont typeface="+mj-lt"/>
              <a:buAutoNum type="arabicParenR"/>
              <a:defRPr sz="1600"/>
            </a:lvl3pPr>
            <a:lvl4pPr marL="1148080" indent="-342900">
              <a:lnSpc>
                <a:spcPct val="100000"/>
              </a:lnSpc>
              <a:spcAft>
                <a:spcPts val="500"/>
              </a:spcAft>
              <a:buClr>
                <a:schemeClr val="accent1"/>
              </a:buClr>
              <a:buFont typeface="+mj-lt"/>
              <a:buAutoNum type="alphaLcParenR"/>
              <a:defRPr sz="1600"/>
            </a:lvl4pPr>
            <a:lvl5pPr marL="1417320" indent="-342900">
              <a:lnSpc>
                <a:spcPct val="100000"/>
              </a:lnSpc>
              <a:spcAft>
                <a:spcPts val="500"/>
              </a:spcAft>
              <a:buClr>
                <a:schemeClr val="accent1"/>
              </a:buClr>
              <a:buFont typeface="+mj-lt"/>
              <a:buAutoNum type="romanLcPeriod"/>
              <a:defRPr sz="1600"/>
            </a:lvl5pPr>
          </a:lstStyle>
          <a:p>
            <a:pPr lvl="0"/>
            <a:r>
              <a:rPr lang="pt-BR"/>
              <a:t>Clique para editar os estilos de texto Mestres</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2"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pic>
        <p:nvPicPr>
          <p:cNvPr id="4" name="Gráfico 3"/>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4404"/>
          <a:stretch>
            <a:fillRect/>
          </a:stretch>
        </p:blipFill>
        <p:spPr>
          <a:xfrm>
            <a:off x="10784092" y="241300"/>
            <a:ext cx="1129552" cy="521796"/>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ase de destaque + Imagem parcial">
    <p:spTree>
      <p:nvGrpSpPr>
        <p:cNvPr id="1" name=""/>
        <p:cNvGrpSpPr/>
        <p:nvPr/>
      </p:nvGrpSpPr>
      <p:grpSpPr>
        <a:xfrm>
          <a:off x="0" y="0"/>
          <a:ext cx="0" cy="0"/>
          <a:chOff x="0" y="0"/>
          <a:chExt cx="0" cy="0"/>
        </a:xfrm>
      </p:grpSpPr>
      <p:sp>
        <p:nvSpPr>
          <p:cNvPr id="5" name="Espaço Reservado para Rodapé 5"/>
          <p:cNvSpPr txBox="1"/>
          <p:nvPr userDrawn="1"/>
        </p:nvSpPr>
        <p:spPr>
          <a:xfrm>
            <a:off x="525463" y="6437312"/>
            <a:ext cx="4114800" cy="203200"/>
          </a:xfrm>
          <a:prstGeom prst="rect">
            <a:avLst/>
          </a:prstGeom>
        </p:spPr>
        <p:txBody>
          <a:bodyPr vert="horz" lIns="0" tIns="0" rIns="91440" bIns="45720" rtlCol="0" anchor="t"/>
          <a:lstStyle>
            <a:defPPr>
              <a:defRPr lang="pt-BR"/>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a:t>Apresentação Techday T2M</a:t>
            </a:r>
            <a:endParaRPr lang="pt-BR"/>
          </a:p>
        </p:txBody>
      </p:sp>
      <p:sp>
        <p:nvSpPr>
          <p:cNvPr id="6" name="Espaço Reservado para Número de Slide 6"/>
          <p:cNvSpPr txBox="1"/>
          <p:nvPr userDrawn="1"/>
        </p:nvSpPr>
        <p:spPr>
          <a:xfrm>
            <a:off x="10354808" y="6437313"/>
            <a:ext cx="1311729" cy="179387"/>
          </a:xfrm>
          <a:prstGeom prst="rect">
            <a:avLst/>
          </a:prstGeom>
        </p:spPr>
        <p:txBody>
          <a:bodyPr vert="horz" lIns="91440" tIns="0" rIns="0" bIns="45720" rtlCol="0" anchor="t"/>
          <a:lstStyle>
            <a:defPPr>
              <a:defRPr lang="pt-BR"/>
            </a:defPPr>
            <a:lvl1pPr marL="0" algn="r"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ED516A-2109-4632-940E-23F5631E00AD}" type="slidenum">
              <a:rPr lang="pt-BR" smtClean="0"/>
            </a:fld>
            <a:endParaRPr lang="pt-BR"/>
          </a:p>
        </p:txBody>
      </p:sp>
      <p:sp>
        <p:nvSpPr>
          <p:cNvPr id="10" name="Espaço Reservado para Imagem 9"/>
          <p:cNvSpPr>
            <a:spLocks noGrp="1"/>
          </p:cNvSpPr>
          <p:nvPr>
            <p:ph type="pic" sz="quarter" idx="14"/>
          </p:nvPr>
        </p:nvSpPr>
        <p:spPr>
          <a:xfrm>
            <a:off x="0" y="1017638"/>
            <a:ext cx="12192000" cy="5040261"/>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11" name="Espaço Reservado para Texto 18"/>
          <p:cNvSpPr>
            <a:spLocks noGrp="1"/>
          </p:cNvSpPr>
          <p:nvPr>
            <p:ph type="body" sz="quarter" idx="18" hasCustomPrompt="1"/>
          </p:nvPr>
        </p:nvSpPr>
        <p:spPr>
          <a:xfrm>
            <a:off x="525463" y="3300414"/>
            <a:ext cx="11141074" cy="808459"/>
          </a:xfrm>
        </p:spPr>
        <p:txBody>
          <a:bodyPr wrap="square" lIns="0" tIns="0" bIns="252000">
            <a:spAutoFit/>
          </a:bodyPr>
          <a:lstStyle>
            <a:lvl1pPr marL="0" indent="0" algn="ctr">
              <a:lnSpc>
                <a:spcPct val="90000"/>
              </a:lnSpc>
              <a:spcBef>
                <a:spcPts val="0"/>
              </a:spcBef>
              <a:buNone/>
              <a:defRPr sz="40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pic>
        <p:nvPicPr>
          <p:cNvPr id="3" name="Gráfico 2"/>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4404"/>
          <a:stretch>
            <a:fillRect/>
          </a:stretch>
        </p:blipFill>
        <p:spPr>
          <a:xfrm>
            <a:off x="10784092" y="241300"/>
            <a:ext cx="1129552" cy="521796"/>
          </a:xfrm>
          <a:prstGeom prst="rect">
            <a:avLst/>
          </a:prstGeom>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ase de destaque + Imagem total">
    <p:spTree>
      <p:nvGrpSpPr>
        <p:cNvPr id="1" name=""/>
        <p:cNvGrpSpPr/>
        <p:nvPr/>
      </p:nvGrpSpPr>
      <p:grpSpPr>
        <a:xfrm>
          <a:off x="0" y="0"/>
          <a:ext cx="0" cy="0"/>
          <a:chOff x="0" y="0"/>
          <a:chExt cx="0" cy="0"/>
        </a:xfrm>
      </p:grpSpPr>
      <p:sp>
        <p:nvSpPr>
          <p:cNvPr id="10" name="Espaço Reservado para Imagem 9"/>
          <p:cNvSpPr>
            <a:spLocks noGrp="1"/>
          </p:cNvSpPr>
          <p:nvPr>
            <p:ph type="pic" sz="quarter" idx="14"/>
          </p:nvPr>
        </p:nvSpPr>
        <p:spPr>
          <a:xfrm>
            <a:off x="0" y="0"/>
            <a:ext cx="12192000" cy="6858000"/>
          </a:xfrm>
          <a:blipFill dpi="0" rotWithShape="1">
            <a:blip r:embed="rId2"/>
            <a:srcRect/>
            <a:tile tx="0" ty="0" sx="100000" sy="100000" flip="none" algn="ctr"/>
          </a:blipFill>
        </p:spPr>
        <p:txBody>
          <a:bodyPr anchor="b">
            <a:normAutofit/>
          </a:bodyPr>
          <a:lstStyle>
            <a:lvl1pPr marL="0" indent="0" algn="ctr">
              <a:buNone/>
              <a:defRPr sz="1400"/>
            </a:lvl1pPr>
          </a:lstStyle>
          <a:p>
            <a:endParaRPr lang="pt-BR"/>
          </a:p>
        </p:txBody>
      </p:sp>
      <p:sp>
        <p:nvSpPr>
          <p:cNvPr id="11" name="Espaço Reservado para Texto 18"/>
          <p:cNvSpPr>
            <a:spLocks noGrp="1"/>
          </p:cNvSpPr>
          <p:nvPr>
            <p:ph type="body" sz="quarter" idx="18" hasCustomPrompt="1"/>
          </p:nvPr>
        </p:nvSpPr>
        <p:spPr>
          <a:xfrm>
            <a:off x="525463" y="3300414"/>
            <a:ext cx="11141074" cy="808459"/>
          </a:xfrm>
        </p:spPr>
        <p:txBody>
          <a:bodyPr wrap="square" lIns="0" tIns="0" bIns="252000">
            <a:spAutoFit/>
          </a:bodyPr>
          <a:lstStyle>
            <a:lvl1pPr marL="0" indent="0" algn="ctr">
              <a:lnSpc>
                <a:spcPct val="90000"/>
              </a:lnSpc>
              <a:spcBef>
                <a:spcPts val="0"/>
              </a:spcBef>
              <a:buNone/>
              <a:defRPr sz="40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stStyle>
          <a:p>
            <a:pPr lvl="0"/>
            <a:r>
              <a:rPr lang="pt-BR"/>
              <a:t>Clique para editar frase de destaque</a:t>
            </a:r>
            <a:endParaRPr lang="pt-B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endParaRPr lang="pt-BR"/>
          </a:p>
          <a:p>
            <a:pPr lvl="1"/>
            <a:r>
              <a:rPr lang="pt-BR"/>
              <a:t>Segundo nível</a:t>
            </a:r>
            <a:endParaRPr lang="pt-BR"/>
          </a:p>
          <a:p>
            <a:pPr lvl="2"/>
            <a:r>
              <a:rPr lang="pt-BR"/>
              <a:t>Terceiro nível</a:t>
            </a:r>
            <a:endParaRPr lang="pt-BR"/>
          </a:p>
          <a:p>
            <a:pPr lvl="3"/>
            <a:r>
              <a:rPr lang="pt-BR"/>
              <a:t>Quarto nível</a:t>
            </a:r>
            <a:endParaRPr lang="pt-BR"/>
          </a:p>
          <a:p>
            <a:pPr lvl="4"/>
            <a:r>
              <a:rPr lang="pt-BR"/>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120745-228B-4774-AB9D-99DA94FB8C5F}" type="datetimeFigureOut">
              <a:rPr lang="pt-BR" smtClean="0"/>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t-BR"/>
              <a:t>Teste</a:t>
            </a:r>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ED516A-2109-4632-940E-23F5631E00AD}" type="slidenum">
              <a:rPr lang="pt-BR" smtClean="0"/>
            </a:fld>
            <a:endParaRPr lang="pt-BR"/>
          </a:p>
        </p:txBody>
      </p:sp>
      <p:grpSp>
        <p:nvGrpSpPr>
          <p:cNvPr id="50" name="Agrupar 49"/>
          <p:cNvGrpSpPr/>
          <p:nvPr userDrawn="1"/>
        </p:nvGrpSpPr>
        <p:grpSpPr>
          <a:xfrm>
            <a:off x="-126444" y="368300"/>
            <a:ext cx="126444" cy="6121400"/>
            <a:chOff x="-126444" y="368300"/>
            <a:chExt cx="126444" cy="6121400"/>
          </a:xfrm>
        </p:grpSpPr>
        <p:cxnSp>
          <p:nvCxnSpPr>
            <p:cNvPr id="9" name="Straight Connector 73"/>
            <p:cNvCxnSpPr/>
            <p:nvPr userDrawn="1"/>
          </p:nvCxnSpPr>
          <p:spPr bwMode="auto">
            <a:xfrm flipH="1">
              <a:off x="-126444" y="1633483"/>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74"/>
            <p:cNvCxnSpPr/>
            <p:nvPr userDrawn="1"/>
          </p:nvCxnSpPr>
          <p:spPr bwMode="auto">
            <a:xfrm flipH="1">
              <a:off x="-121603" y="2280285"/>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75"/>
            <p:cNvCxnSpPr/>
            <p:nvPr userDrawn="1"/>
          </p:nvCxnSpPr>
          <p:spPr bwMode="auto">
            <a:xfrm flipH="1">
              <a:off x="-121603" y="342900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78"/>
            <p:cNvCxnSpPr/>
            <p:nvPr userDrawn="1"/>
          </p:nvCxnSpPr>
          <p:spPr bwMode="auto">
            <a:xfrm flipH="1">
              <a:off x="-126444" y="6057964"/>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79"/>
            <p:cNvCxnSpPr/>
            <p:nvPr userDrawn="1"/>
          </p:nvCxnSpPr>
          <p:spPr bwMode="auto">
            <a:xfrm flipH="1">
              <a:off x="-126443" y="36830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80"/>
            <p:cNvCxnSpPr/>
            <p:nvPr userDrawn="1"/>
          </p:nvCxnSpPr>
          <p:spPr bwMode="auto">
            <a:xfrm flipH="1">
              <a:off x="-121603" y="648970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1" name="Agrupar 50"/>
          <p:cNvGrpSpPr/>
          <p:nvPr userDrawn="1"/>
        </p:nvGrpSpPr>
        <p:grpSpPr>
          <a:xfrm>
            <a:off x="12192000" y="368300"/>
            <a:ext cx="134755" cy="6121781"/>
            <a:chOff x="12192000" y="368300"/>
            <a:chExt cx="134755" cy="6121781"/>
          </a:xfrm>
        </p:grpSpPr>
        <p:cxnSp>
          <p:nvCxnSpPr>
            <p:cNvPr id="17" name="Straight Connector 64"/>
            <p:cNvCxnSpPr/>
            <p:nvPr userDrawn="1"/>
          </p:nvCxnSpPr>
          <p:spPr bwMode="auto">
            <a:xfrm flipH="1">
              <a:off x="12192000" y="1633483"/>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65"/>
            <p:cNvCxnSpPr/>
            <p:nvPr userDrawn="1"/>
          </p:nvCxnSpPr>
          <p:spPr bwMode="auto">
            <a:xfrm flipH="1">
              <a:off x="12192000" y="2280285"/>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66"/>
            <p:cNvCxnSpPr/>
            <p:nvPr userDrawn="1"/>
          </p:nvCxnSpPr>
          <p:spPr bwMode="auto">
            <a:xfrm flipH="1">
              <a:off x="12205152" y="3435655"/>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69"/>
            <p:cNvCxnSpPr/>
            <p:nvPr userDrawn="1"/>
          </p:nvCxnSpPr>
          <p:spPr bwMode="auto">
            <a:xfrm flipH="1">
              <a:off x="12192000" y="605790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70"/>
            <p:cNvCxnSpPr/>
            <p:nvPr userDrawn="1"/>
          </p:nvCxnSpPr>
          <p:spPr bwMode="auto">
            <a:xfrm flipH="1">
              <a:off x="12205152" y="36830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71"/>
            <p:cNvCxnSpPr/>
            <p:nvPr userDrawn="1"/>
          </p:nvCxnSpPr>
          <p:spPr bwMode="auto">
            <a:xfrm flipH="1">
              <a:off x="12205152" y="649008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5" name="Agrupar 44"/>
          <p:cNvGrpSpPr/>
          <p:nvPr userDrawn="1"/>
        </p:nvGrpSpPr>
        <p:grpSpPr>
          <a:xfrm>
            <a:off x="336402" y="-133493"/>
            <a:ext cx="11520637" cy="128885"/>
            <a:chOff x="336402" y="-133493"/>
            <a:chExt cx="11520637" cy="128885"/>
          </a:xfrm>
        </p:grpSpPr>
        <p:cxnSp>
          <p:nvCxnSpPr>
            <p:cNvPr id="23" name="Straight Connector 92"/>
            <p:cNvCxnSpPr/>
            <p:nvPr userDrawn="1"/>
          </p:nvCxnSpPr>
          <p:spPr bwMode="auto">
            <a:xfrm rot="5400000" flipH="1">
              <a:off x="275600" y="-65409"/>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94"/>
            <p:cNvCxnSpPr/>
            <p:nvPr userDrawn="1"/>
          </p:nvCxnSpPr>
          <p:spPr bwMode="auto">
            <a:xfrm rot="5400000" flipH="1">
              <a:off x="4127307" y="-72686"/>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97"/>
            <p:cNvCxnSpPr/>
            <p:nvPr userDrawn="1"/>
          </p:nvCxnSpPr>
          <p:spPr bwMode="auto">
            <a:xfrm rot="5400000" flipH="1">
              <a:off x="6035918" y="-67536"/>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100"/>
            <p:cNvCxnSpPr/>
            <p:nvPr userDrawn="1"/>
          </p:nvCxnSpPr>
          <p:spPr bwMode="auto">
            <a:xfrm rot="5400000" flipH="1">
              <a:off x="7979451" y="-72687"/>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102"/>
            <p:cNvCxnSpPr/>
            <p:nvPr userDrawn="1"/>
          </p:nvCxnSpPr>
          <p:spPr bwMode="auto">
            <a:xfrm rot="5400000" flipH="1">
              <a:off x="11796237" y="-72688"/>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92"/>
            <p:cNvCxnSpPr/>
            <p:nvPr userDrawn="1"/>
          </p:nvCxnSpPr>
          <p:spPr bwMode="auto">
            <a:xfrm rot="5400000" flipH="1">
              <a:off x="455137" y="-72688"/>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94"/>
            <p:cNvCxnSpPr/>
            <p:nvPr userDrawn="1"/>
          </p:nvCxnSpPr>
          <p:spPr bwMode="auto">
            <a:xfrm rot="5400000" flipH="1">
              <a:off x="3945875" y="-72689"/>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94"/>
            <p:cNvCxnSpPr/>
            <p:nvPr userDrawn="1"/>
          </p:nvCxnSpPr>
          <p:spPr bwMode="auto">
            <a:xfrm rot="5400000" flipH="1">
              <a:off x="4306412" y="-72690"/>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100"/>
            <p:cNvCxnSpPr/>
            <p:nvPr userDrawn="1"/>
          </p:nvCxnSpPr>
          <p:spPr bwMode="auto">
            <a:xfrm rot="5400000" flipH="1">
              <a:off x="7798909" y="-7269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100"/>
            <p:cNvCxnSpPr/>
            <p:nvPr userDrawn="1"/>
          </p:nvCxnSpPr>
          <p:spPr bwMode="auto">
            <a:xfrm rot="5400000" flipH="1">
              <a:off x="8159273" y="-7269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102"/>
            <p:cNvCxnSpPr/>
            <p:nvPr userDrawn="1"/>
          </p:nvCxnSpPr>
          <p:spPr bwMode="auto">
            <a:xfrm rot="5400000" flipH="1">
              <a:off x="11621022" y="-72689"/>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46" name="Agrupar 45"/>
          <p:cNvGrpSpPr/>
          <p:nvPr userDrawn="1"/>
        </p:nvGrpSpPr>
        <p:grpSpPr>
          <a:xfrm>
            <a:off x="338183" y="6857995"/>
            <a:ext cx="11517571" cy="121613"/>
            <a:chOff x="338183" y="6857995"/>
            <a:chExt cx="11517571" cy="121613"/>
          </a:xfrm>
        </p:grpSpPr>
        <p:cxnSp>
          <p:nvCxnSpPr>
            <p:cNvPr id="34" name="Straight Connector 81"/>
            <p:cNvCxnSpPr/>
            <p:nvPr userDrawn="1"/>
          </p:nvCxnSpPr>
          <p:spPr bwMode="auto">
            <a:xfrm rot="5400000" flipH="1">
              <a:off x="455135"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82"/>
            <p:cNvCxnSpPr/>
            <p:nvPr userDrawn="1"/>
          </p:nvCxnSpPr>
          <p:spPr bwMode="auto">
            <a:xfrm rot="5400000" flipH="1">
              <a:off x="3943778" y="6918807"/>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83"/>
            <p:cNvCxnSpPr/>
            <p:nvPr userDrawn="1"/>
          </p:nvCxnSpPr>
          <p:spPr bwMode="auto">
            <a:xfrm rot="5400000" flipH="1">
              <a:off x="4127022" y="6918807"/>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84"/>
            <p:cNvCxnSpPr/>
            <p:nvPr userDrawn="1"/>
          </p:nvCxnSpPr>
          <p:spPr bwMode="auto">
            <a:xfrm rot="5400000" flipH="1">
              <a:off x="4306411"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86"/>
            <p:cNvCxnSpPr/>
            <p:nvPr userDrawn="1"/>
          </p:nvCxnSpPr>
          <p:spPr bwMode="auto">
            <a:xfrm rot="5400000" flipH="1">
              <a:off x="6035198"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88"/>
            <p:cNvCxnSpPr/>
            <p:nvPr userDrawn="1"/>
          </p:nvCxnSpPr>
          <p:spPr bwMode="auto">
            <a:xfrm rot="5400000" flipH="1">
              <a:off x="7979886"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89"/>
            <p:cNvCxnSpPr/>
            <p:nvPr userDrawn="1"/>
          </p:nvCxnSpPr>
          <p:spPr bwMode="auto">
            <a:xfrm rot="5400000" flipH="1">
              <a:off x="8163130" y="6918802"/>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91"/>
            <p:cNvCxnSpPr/>
            <p:nvPr userDrawn="1"/>
          </p:nvCxnSpPr>
          <p:spPr bwMode="auto">
            <a:xfrm rot="5400000" flipH="1">
              <a:off x="11794952" y="6918797"/>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88"/>
            <p:cNvCxnSpPr/>
            <p:nvPr userDrawn="1"/>
          </p:nvCxnSpPr>
          <p:spPr bwMode="auto">
            <a:xfrm rot="5400000" flipH="1">
              <a:off x="7800499"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91"/>
            <p:cNvCxnSpPr/>
            <p:nvPr userDrawn="1"/>
          </p:nvCxnSpPr>
          <p:spPr bwMode="auto">
            <a:xfrm rot="5400000" flipH="1">
              <a:off x="11615261" y="6918797"/>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81"/>
            <p:cNvCxnSpPr/>
            <p:nvPr userDrawn="1"/>
          </p:nvCxnSpPr>
          <p:spPr bwMode="auto">
            <a:xfrm rot="5400000" flipH="1">
              <a:off x="277381" y="6918801"/>
              <a:ext cx="121603"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1">
            <a:extLst>
              <a:ext uri="{28A0092B-C50C-407E-A947-70E740481C1C}">
                <a14:useLocalDpi xmlns:a14="http://schemas.microsoft.com/office/drawing/2010/main" val="0"/>
              </a:ext>
            </a:extLst>
          </a:blip>
          <a:srcRect l="24471" r="25528"/>
          <a:stretch>
            <a:fillRect/>
          </a:stretch>
        </p:blipFill>
        <p:spPr>
          <a:xfrm flipH="1">
            <a:off x="-1" y="0"/>
            <a:ext cx="6096000" cy="6858000"/>
          </a:xfrm>
          <a:prstGeom prst="rect">
            <a:avLst/>
          </a:prstGeom>
        </p:spPr>
      </p:pic>
      <p:sp>
        <p:nvSpPr>
          <p:cNvPr id="4" name="CaixaDeTexto 3"/>
          <p:cNvSpPr txBox="1"/>
          <p:nvPr/>
        </p:nvSpPr>
        <p:spPr>
          <a:xfrm>
            <a:off x="6685151" y="2172015"/>
            <a:ext cx="5070791" cy="1103933"/>
          </a:xfrm>
          <a:prstGeom prst="rect">
            <a:avLst/>
          </a:prstGeom>
          <a:noFill/>
        </p:spPr>
        <p:txBody>
          <a:bodyPr wrap="square" lIns="0" tIns="0" rIns="91440" bIns="180000" rtlCol="0" anchor="t">
            <a:spAutoFit/>
          </a:bodyPr>
          <a:lstStyle/>
          <a:p>
            <a:pPr>
              <a:lnSpc>
                <a:spcPct val="110000"/>
              </a:lnSpc>
            </a:pPr>
            <a:r>
              <a:rPr lang="pt-BR" sz="2800" b="1">
                <a:solidFill>
                  <a:srgbClr val="5D5D5D"/>
                </a:solidFill>
                <a:ea typeface="Noto Sans" panose="020B0502040504020204"/>
                <a:cs typeface="Noto Sans" panose="020B0502040504020204"/>
              </a:rPr>
              <a:t>Lógica de Programação utilizando Robot</a:t>
            </a:r>
            <a:endParaRPr lang="pt-BR" sz="2800" b="1">
              <a:solidFill>
                <a:srgbClr val="5D5D5D"/>
              </a:solidFill>
              <a:ea typeface="Noto Sans" panose="020B0502040504020204"/>
              <a:cs typeface="Noto Sans" panose="020B0502040504020204"/>
            </a:endParaRPr>
          </a:p>
        </p:txBody>
      </p:sp>
      <p:sp>
        <p:nvSpPr>
          <p:cNvPr id="7" name="CaixaDeTexto 6"/>
          <p:cNvSpPr txBox="1"/>
          <p:nvPr/>
        </p:nvSpPr>
        <p:spPr>
          <a:xfrm>
            <a:off x="6685151" y="4317602"/>
            <a:ext cx="5070791" cy="904456"/>
          </a:xfrm>
          <a:prstGeom prst="rect">
            <a:avLst/>
          </a:prstGeom>
          <a:noFill/>
        </p:spPr>
        <p:txBody>
          <a:bodyPr wrap="square" lIns="0" tIns="0" rIns="91440" bIns="180000" rtlCol="0" anchor="t">
            <a:spAutoFit/>
          </a:bodyPr>
          <a:lstStyle/>
          <a:p>
            <a:pPr>
              <a:lnSpc>
                <a:spcPct val="110000"/>
              </a:lnSpc>
            </a:pPr>
            <a:endParaRPr lang="pt-BR" sz="2000">
              <a:solidFill>
                <a:srgbClr val="5D5D5D"/>
              </a:solidFill>
              <a:latin typeface="Noto Sans" panose="020B0502040504020204" pitchFamily="34" charset="0"/>
              <a:ea typeface="Noto Sans" panose="020B0502040504020204" pitchFamily="34" charset="0"/>
              <a:cs typeface="Noto Sans" panose="020B0502040504020204" pitchFamily="34" charset="0"/>
            </a:endParaRPr>
          </a:p>
          <a:p>
            <a:pPr>
              <a:lnSpc>
                <a:spcPct val="110000"/>
              </a:lnSpc>
            </a:pPr>
            <a:r>
              <a:rPr lang="pt-BR" sz="2400" b="1">
                <a:solidFill>
                  <a:srgbClr val="5D5D5D"/>
                </a:solidFill>
                <a:latin typeface="Noto Sans" panose="020B0502040504020204"/>
                <a:ea typeface="Noto Sans" panose="020B0502040504020204"/>
                <a:cs typeface="Noto Sans" panose="020B0502040504020204"/>
              </a:rPr>
              <a:t>T2M – Test to Market</a:t>
            </a:r>
            <a:endParaRPr lang="pt-BR" sz="2400" b="1">
              <a:solidFill>
                <a:srgbClr val="5D5D5D"/>
              </a:solidFill>
              <a:latin typeface="Noto Sans" panose="020B0502040504020204" pitchFamily="34" charset="0"/>
              <a:ea typeface="Noto Sans" panose="020B0502040504020204" pitchFamily="34" charset="0"/>
              <a:cs typeface="Noto Sans" panose="020B0502040504020204" pitchFamily="34" charset="0"/>
            </a:endParaRPr>
          </a:p>
        </p:txBody>
      </p:sp>
      <p:sp>
        <p:nvSpPr>
          <p:cNvPr id="9" name="CaixaDeTexto 8"/>
          <p:cNvSpPr txBox="1"/>
          <p:nvPr/>
        </p:nvSpPr>
        <p:spPr>
          <a:xfrm>
            <a:off x="6685151" y="5718270"/>
            <a:ext cx="5070791" cy="450215"/>
          </a:xfrm>
          <a:prstGeom prst="rect">
            <a:avLst/>
          </a:prstGeom>
          <a:noFill/>
        </p:spPr>
        <p:txBody>
          <a:bodyPr wrap="square" lIns="0" tIns="0" rIns="91440" bIns="180000" rtlCol="0" anchor="t">
            <a:spAutoFit/>
          </a:bodyPr>
          <a:lstStyle/>
          <a:p>
            <a:pPr>
              <a:lnSpc>
                <a:spcPct val="110000"/>
              </a:lnSpc>
            </a:pPr>
            <a:r>
              <a:rPr lang="pt-BR" sz="1600">
                <a:solidFill>
                  <a:srgbClr val="5D5D5D"/>
                </a:solidFill>
                <a:latin typeface="Noto Sans" panose="020B0502040504020204"/>
                <a:ea typeface="Noto Sans" panose="020B0502040504020204"/>
                <a:cs typeface="Noto Sans" panose="020B0502040504020204"/>
              </a:rPr>
              <a:t>17 de Fevereiro de 2025</a:t>
            </a:r>
            <a:endParaRPr lang="pt-BR" sz="1600">
              <a:solidFill>
                <a:srgbClr val="5D5D5D"/>
              </a:solidFill>
              <a:latin typeface="Noto Sans" panose="020B0502040504020204"/>
              <a:ea typeface="Noto Sans" panose="020B0502040504020204"/>
              <a:cs typeface="Noto Sans" panose="020B0502040504020204"/>
            </a:endParaRPr>
          </a:p>
        </p:txBody>
      </p:sp>
      <p:pic>
        <p:nvPicPr>
          <p:cNvPr id="6" name="Imagem 5" descr="Logotipo, nome da empresa&#10;&#10;Descrição gerada automaticamente"/>
          <p:cNvPicPr>
            <a:picLocks noChangeAspect="1"/>
          </p:cNvPicPr>
          <p:nvPr/>
        </p:nvPicPr>
        <p:blipFill rotWithShape="1">
          <a:blip r:embed="rId2"/>
          <a:srcRect l="-469" t="7160" r="469" b="-7408"/>
          <a:stretch>
            <a:fillRect/>
          </a:stretch>
        </p:blipFill>
        <p:spPr>
          <a:xfrm>
            <a:off x="-16669" y="1527175"/>
            <a:ext cx="6096007" cy="3870340"/>
          </a:xfrm>
          <a:prstGeom prst="rect">
            <a:avLst/>
          </a:prstGeom>
        </p:spPr>
      </p:pic>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14" name="Google Shape;345;p46"/>
          <p:cNvSpPr txBox="1">
            <a:spLocks noGrp="1"/>
          </p:cNvSpPr>
          <p:nvPr/>
        </p:nvSpPr>
        <p:spPr>
          <a:xfrm>
            <a:off x="878087" y="748962"/>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3600" err="1">
                <a:latin typeface="Noto Sans" panose="020B0502040504020204"/>
              </a:rPr>
              <a:t>Operadores</a:t>
            </a:r>
            <a:r>
              <a:rPr lang="en-GB" sz="3600">
                <a:latin typeface="Noto Sans" panose="020B0502040504020204"/>
              </a:rPr>
              <a:t> </a:t>
            </a:r>
            <a:r>
              <a:rPr lang="en-GB" sz="3600" err="1">
                <a:latin typeface="Noto Sans" panose="020B0502040504020204"/>
              </a:rPr>
              <a:t>Lógicos</a:t>
            </a:r>
            <a:endParaRPr lang="en-GB" sz="3600">
              <a:latin typeface="Noto Sans" panose="020B0502040504020204"/>
            </a:endParaRPr>
          </a:p>
        </p:txBody>
      </p:sp>
      <p:sp>
        <p:nvSpPr>
          <p:cNvPr id="15" name="Google Shape;346;p46"/>
          <p:cNvSpPr txBox="1">
            <a:spLocks noGrp="1"/>
          </p:cNvSpPr>
          <p:nvPr/>
        </p:nvSpPr>
        <p:spPr>
          <a:xfrm>
            <a:off x="878087" y="1617074"/>
            <a:ext cx="8520600" cy="4056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457200" lvl="0" indent="-342900" algn="l" rtl="0">
              <a:spcBef>
                <a:spcPts val="0"/>
              </a:spcBef>
              <a:spcAft>
                <a:spcPts val="0"/>
              </a:spcAft>
              <a:buSzPts val="1800"/>
              <a:buChar char="●"/>
            </a:pPr>
            <a:r>
              <a:rPr lang="en-GB">
                <a:latin typeface="Noto Sans" panose="020B0502040504020204"/>
              </a:rPr>
              <a:t>Podemos usar </a:t>
            </a:r>
            <a:r>
              <a:rPr lang="en-GB" err="1">
                <a:latin typeface="Noto Sans" panose="020B0502040504020204"/>
              </a:rPr>
              <a:t>os</a:t>
            </a:r>
            <a:r>
              <a:rPr lang="en-GB">
                <a:latin typeface="Noto Sans" panose="020B0502040504020204"/>
              </a:rPr>
              <a:t> </a:t>
            </a:r>
            <a:r>
              <a:rPr lang="en-GB" err="1">
                <a:latin typeface="Noto Sans" panose="020B0502040504020204"/>
              </a:rPr>
              <a:t>operadores</a:t>
            </a:r>
            <a:r>
              <a:rPr lang="en-GB">
                <a:latin typeface="Noto Sans" panose="020B0502040504020204"/>
              </a:rPr>
              <a:t> </a:t>
            </a:r>
            <a:r>
              <a:rPr lang="en-GB" err="1">
                <a:latin typeface="Noto Sans" panose="020B0502040504020204"/>
              </a:rPr>
              <a:t>lógicos</a:t>
            </a:r>
            <a:r>
              <a:rPr lang="en-GB">
                <a:latin typeface="Noto Sans" panose="020B0502040504020204"/>
              </a:rPr>
              <a:t> E(AND) , OU(OR) e NÃO(NOT (!)) para </a:t>
            </a:r>
            <a:r>
              <a:rPr lang="en-GB" err="1">
                <a:latin typeface="Noto Sans" panose="020B0502040504020204"/>
              </a:rPr>
              <a:t>melhorar</a:t>
            </a:r>
            <a:r>
              <a:rPr lang="en-GB">
                <a:latin typeface="Noto Sans" panose="020B0502040504020204"/>
              </a:rPr>
              <a:t> </a:t>
            </a:r>
            <a:r>
              <a:rPr lang="en-GB" err="1">
                <a:latin typeface="Noto Sans" panose="020B0502040504020204"/>
              </a:rPr>
              <a:t>ainda</a:t>
            </a:r>
            <a:r>
              <a:rPr lang="en-GB">
                <a:latin typeface="Noto Sans" panose="020B0502040504020204"/>
              </a:rPr>
              <a:t> </a:t>
            </a:r>
            <a:r>
              <a:rPr lang="en-GB" err="1">
                <a:latin typeface="Noto Sans" panose="020B0502040504020204"/>
              </a:rPr>
              <a:t>mais</a:t>
            </a:r>
            <a:r>
              <a:rPr lang="en-GB">
                <a:latin typeface="Noto Sans" panose="020B0502040504020204"/>
              </a:rPr>
              <a:t> </a:t>
            </a:r>
            <a:r>
              <a:rPr lang="en-GB" err="1">
                <a:latin typeface="Noto Sans" panose="020B0502040504020204"/>
              </a:rPr>
              <a:t>nossas</a:t>
            </a:r>
            <a:r>
              <a:rPr lang="en-GB">
                <a:latin typeface="Noto Sans" panose="020B0502040504020204"/>
              </a:rPr>
              <a:t> </a:t>
            </a:r>
            <a:r>
              <a:rPr lang="en-GB" err="1">
                <a:latin typeface="Noto Sans" panose="020B0502040504020204"/>
              </a:rPr>
              <a:t>condições</a:t>
            </a:r>
            <a:r>
              <a:rPr lang="en-GB">
                <a:latin typeface="Noto Sans" panose="020B0502040504020204"/>
              </a:rPr>
              <a:t>.</a:t>
            </a:r>
            <a:endParaRPr lang="en-GB">
              <a:latin typeface="Noto Sans" panose="020B0502040504020204"/>
            </a:endParaRPr>
          </a:p>
          <a:p>
            <a:pPr marL="114300" indent="0">
              <a:lnSpc>
                <a:spcPct val="115000"/>
              </a:lnSpc>
              <a:spcBef>
                <a:spcPts val="0"/>
              </a:spcBef>
              <a:buNone/>
            </a:pPr>
            <a:endParaRPr lang="en-GB">
              <a:latin typeface="Noto Sans" panose="020B0502040504020204"/>
            </a:endParaRPr>
          </a:p>
          <a:p>
            <a:pPr marL="914400" lvl="1" indent="-317500" algn="l" rtl="0">
              <a:spcBef>
                <a:spcPts val="0"/>
              </a:spcBef>
              <a:spcAft>
                <a:spcPts val="0"/>
              </a:spcAft>
              <a:buSzPts val="1400"/>
              <a:buChar char="○"/>
            </a:pPr>
            <a:r>
              <a:rPr lang="en-GB" sz="1800" err="1">
                <a:latin typeface="Noto Sans" panose="020B0502040504020204"/>
              </a:rPr>
              <a:t>Entendo</a:t>
            </a:r>
            <a:r>
              <a:rPr lang="en-GB" sz="1800">
                <a:latin typeface="Noto Sans" panose="020B0502040504020204"/>
              </a:rPr>
              <a:t> </a:t>
            </a:r>
            <a:r>
              <a:rPr lang="en-GB" sz="1800" err="1">
                <a:latin typeface="Noto Sans" panose="020B0502040504020204"/>
              </a:rPr>
              <a:t>melhor</a:t>
            </a:r>
            <a:r>
              <a:rPr lang="en-GB" sz="1800">
                <a:latin typeface="Noto Sans" panose="020B0502040504020204"/>
              </a:rPr>
              <a:t> </a:t>
            </a:r>
            <a:r>
              <a:rPr lang="en-GB" sz="1800" err="1">
                <a:latin typeface="Noto Sans" panose="020B0502040504020204"/>
              </a:rPr>
              <a:t>os</a:t>
            </a:r>
            <a:r>
              <a:rPr lang="en-GB" sz="1800">
                <a:latin typeface="Noto Sans" panose="020B0502040504020204"/>
              </a:rPr>
              <a:t> </a:t>
            </a:r>
            <a:r>
              <a:rPr lang="en-GB" sz="1800" err="1">
                <a:latin typeface="Noto Sans" panose="020B0502040504020204"/>
              </a:rPr>
              <a:t>resultados</a:t>
            </a:r>
            <a:r>
              <a:rPr lang="en-GB" sz="1800">
                <a:latin typeface="Noto Sans" panose="020B0502040504020204"/>
              </a:rPr>
              <a:t> dos </a:t>
            </a:r>
            <a:r>
              <a:rPr lang="en-GB" sz="1800" err="1">
                <a:latin typeface="Noto Sans" panose="020B0502040504020204"/>
              </a:rPr>
              <a:t>operadores</a:t>
            </a:r>
            <a:r>
              <a:rPr lang="en-GB" sz="1800">
                <a:latin typeface="Noto Sans" panose="020B0502040504020204"/>
              </a:rPr>
              <a:t> </a:t>
            </a:r>
            <a:r>
              <a:rPr lang="en-GB" sz="1800" err="1">
                <a:latin typeface="Noto Sans" panose="020B0502040504020204"/>
              </a:rPr>
              <a:t>lógicos</a:t>
            </a:r>
            <a:r>
              <a:rPr lang="en-GB" sz="1800">
                <a:latin typeface="Noto Sans" panose="020B0502040504020204"/>
              </a:rPr>
              <a:t>:</a:t>
            </a:r>
            <a:endParaRPr lang="en-GB" sz="1800">
              <a:latin typeface="Noto Sans" panose="020B0502040504020204"/>
            </a:endParaRPr>
          </a:p>
          <a:p>
            <a:pPr marL="1371600" lvl="2" indent="-317500" algn="l" rtl="0">
              <a:spcBef>
                <a:spcPts val="0"/>
              </a:spcBef>
              <a:spcAft>
                <a:spcPts val="0"/>
              </a:spcAft>
              <a:buSzPts val="1400"/>
              <a:buChar char="■"/>
            </a:pPr>
            <a:r>
              <a:rPr lang="en-GB" sz="1800" err="1">
                <a:latin typeface="Noto Sans" panose="020B0502040504020204"/>
              </a:rPr>
              <a:t>Verdadeiro</a:t>
            </a:r>
            <a:r>
              <a:rPr lang="en-GB" sz="1800">
                <a:latin typeface="Noto Sans" panose="020B0502040504020204"/>
              </a:rPr>
              <a:t> </a:t>
            </a:r>
            <a:r>
              <a:rPr lang="en-GB" sz="1800" b="1">
                <a:latin typeface="Noto Sans" panose="020B0502040504020204"/>
              </a:rPr>
              <a:t>E</a:t>
            </a:r>
            <a:r>
              <a:rPr lang="en-GB" sz="1800">
                <a:latin typeface="Noto Sans" panose="020B0502040504020204"/>
              </a:rPr>
              <a:t> </a:t>
            </a:r>
            <a:r>
              <a:rPr lang="en-GB" sz="1800" err="1">
                <a:latin typeface="Noto Sans" panose="020B0502040504020204"/>
              </a:rPr>
              <a:t>Verdadeiro</a:t>
            </a:r>
            <a:r>
              <a:rPr lang="en-GB" sz="1800">
                <a:latin typeface="Noto Sans" panose="020B0502040504020204"/>
              </a:rPr>
              <a:t> = </a:t>
            </a:r>
            <a:r>
              <a:rPr lang="en-GB" sz="1800" err="1">
                <a:latin typeface="Noto Sans" panose="020B0502040504020204"/>
              </a:rPr>
              <a:t>Verdadeiro</a:t>
            </a:r>
            <a:endParaRPr lang="en-GB" sz="1800">
              <a:latin typeface="Noto Sans" panose="020B0502040504020204"/>
            </a:endParaRPr>
          </a:p>
          <a:p>
            <a:pPr marL="1371600" lvl="2" indent="-317500" algn="l" rtl="0">
              <a:spcBef>
                <a:spcPts val="0"/>
              </a:spcBef>
              <a:spcAft>
                <a:spcPts val="0"/>
              </a:spcAft>
              <a:buSzPts val="1400"/>
              <a:buChar char="■"/>
            </a:pPr>
            <a:r>
              <a:rPr lang="en-GB" sz="1800" err="1">
                <a:latin typeface="Noto Sans" panose="020B0502040504020204"/>
              </a:rPr>
              <a:t>Verdadeiro</a:t>
            </a:r>
            <a:r>
              <a:rPr lang="en-GB" sz="1800">
                <a:latin typeface="Noto Sans" panose="020B0502040504020204"/>
              </a:rPr>
              <a:t> </a:t>
            </a:r>
            <a:r>
              <a:rPr lang="en-GB" sz="1800" b="1">
                <a:latin typeface="Noto Sans" panose="020B0502040504020204"/>
              </a:rPr>
              <a:t>E</a:t>
            </a:r>
            <a:r>
              <a:rPr lang="en-GB" sz="1800">
                <a:latin typeface="Noto Sans" panose="020B0502040504020204"/>
              </a:rPr>
              <a:t> Falso = Falso</a:t>
            </a:r>
            <a:endParaRPr lang="en-GB" sz="1800">
              <a:latin typeface="Noto Sans" panose="020B0502040504020204"/>
            </a:endParaRPr>
          </a:p>
          <a:p>
            <a:pPr marL="1371600" lvl="2" indent="-317500" algn="l" rtl="0">
              <a:spcBef>
                <a:spcPts val="0"/>
              </a:spcBef>
              <a:spcAft>
                <a:spcPts val="0"/>
              </a:spcAft>
              <a:buSzPts val="1400"/>
              <a:buChar char="■"/>
            </a:pPr>
            <a:r>
              <a:rPr lang="en-GB" sz="1800">
                <a:latin typeface="Noto Sans" panose="020B0502040504020204"/>
              </a:rPr>
              <a:t>Falso </a:t>
            </a:r>
            <a:r>
              <a:rPr lang="en-GB" sz="1800" b="1">
                <a:latin typeface="Noto Sans" panose="020B0502040504020204"/>
              </a:rPr>
              <a:t>E</a:t>
            </a:r>
            <a:r>
              <a:rPr lang="en-GB" sz="1800">
                <a:latin typeface="Noto Sans" panose="020B0502040504020204"/>
              </a:rPr>
              <a:t> Falso = Falso</a:t>
            </a:r>
            <a:endParaRPr lang="en-GB" sz="1800">
              <a:latin typeface="Noto Sans" panose="020B0502040504020204"/>
            </a:endParaRPr>
          </a:p>
          <a:p>
            <a:pPr marL="1371600" lvl="2" indent="-317500" algn="l" rtl="0">
              <a:spcBef>
                <a:spcPts val="0"/>
              </a:spcBef>
              <a:spcAft>
                <a:spcPts val="0"/>
              </a:spcAft>
              <a:buSzPts val="1400"/>
              <a:buChar char="■"/>
            </a:pPr>
            <a:r>
              <a:rPr lang="en-GB" sz="1800" err="1">
                <a:latin typeface="Noto Sans" panose="020B0502040504020204"/>
              </a:rPr>
              <a:t>Verdadeiro</a:t>
            </a:r>
            <a:r>
              <a:rPr lang="en-GB" sz="1800">
                <a:latin typeface="Noto Sans" panose="020B0502040504020204"/>
              </a:rPr>
              <a:t> </a:t>
            </a:r>
            <a:r>
              <a:rPr lang="en-GB" sz="1800" b="1">
                <a:latin typeface="Noto Sans" panose="020B0502040504020204"/>
              </a:rPr>
              <a:t>OU</a:t>
            </a:r>
            <a:r>
              <a:rPr lang="en-GB" sz="1800">
                <a:latin typeface="Noto Sans" panose="020B0502040504020204"/>
              </a:rPr>
              <a:t> Falso = </a:t>
            </a:r>
            <a:r>
              <a:rPr lang="en-GB" sz="1800" err="1">
                <a:latin typeface="Noto Sans" panose="020B0502040504020204"/>
              </a:rPr>
              <a:t>Verdadeiro</a:t>
            </a:r>
            <a:endParaRPr lang="en-GB" sz="1800" err="1">
              <a:latin typeface="Noto Sans" panose="020B0502040504020204"/>
            </a:endParaRPr>
          </a:p>
          <a:p>
            <a:pPr marL="1371600" lvl="2" indent="-317500" algn="l" rtl="0">
              <a:spcBef>
                <a:spcPts val="0"/>
              </a:spcBef>
              <a:spcAft>
                <a:spcPts val="0"/>
              </a:spcAft>
              <a:buSzPts val="1400"/>
              <a:buChar char="■"/>
            </a:pPr>
            <a:r>
              <a:rPr lang="pt-BR" altLang="en-GB" sz="1800">
                <a:latin typeface="Noto Sans" panose="020B0502040504020204"/>
              </a:rPr>
              <a:t>Verdadeiro </a:t>
            </a:r>
            <a:r>
              <a:rPr lang="pt-BR" altLang="en-GB" sz="1800" b="1">
                <a:latin typeface="Noto Sans" panose="020B0502040504020204"/>
              </a:rPr>
              <a:t>OU</a:t>
            </a:r>
            <a:r>
              <a:rPr lang="pt-BR" altLang="en-GB" sz="1800">
                <a:latin typeface="Noto Sans" panose="020B0502040504020204"/>
              </a:rPr>
              <a:t> Verdadeiro = Verdadeiro</a:t>
            </a:r>
            <a:endParaRPr lang="en-GB" sz="1800">
              <a:latin typeface="Noto Sans" panose="020B0502040504020204"/>
            </a:endParaRPr>
          </a:p>
          <a:p>
            <a:pPr marL="1371600" lvl="2" indent="-317500" algn="l" rtl="0">
              <a:spcBef>
                <a:spcPts val="0"/>
              </a:spcBef>
              <a:spcAft>
                <a:spcPts val="0"/>
              </a:spcAft>
              <a:buSzPts val="1400"/>
              <a:buChar char="■"/>
            </a:pPr>
            <a:r>
              <a:rPr lang="en-GB" sz="1800">
                <a:latin typeface="Noto Sans" panose="020B0502040504020204"/>
              </a:rPr>
              <a:t>Falso </a:t>
            </a:r>
            <a:r>
              <a:rPr lang="en-GB" sz="1800" b="1">
                <a:latin typeface="Noto Sans" panose="020B0502040504020204"/>
              </a:rPr>
              <a:t>OU</a:t>
            </a:r>
            <a:r>
              <a:rPr lang="en-GB" sz="1800">
                <a:latin typeface="Noto Sans" panose="020B0502040504020204"/>
              </a:rPr>
              <a:t> Falso = Falso</a:t>
            </a:r>
            <a:endParaRPr lang="en-GB" sz="1800">
              <a:latin typeface="Noto Sans" panose="020B0502040504020204"/>
            </a:endParaRPr>
          </a:p>
          <a:p>
            <a:pPr marL="1371600" lvl="2" indent="-317500" algn="l" rtl="0">
              <a:spcBef>
                <a:spcPts val="0"/>
              </a:spcBef>
              <a:spcAft>
                <a:spcPts val="0"/>
              </a:spcAft>
              <a:buSzPts val="1400"/>
              <a:buChar char="■"/>
            </a:pPr>
            <a:r>
              <a:rPr lang="en-GB" sz="1800" b="1">
                <a:latin typeface="Noto Sans" panose="020B0502040504020204"/>
              </a:rPr>
              <a:t>!</a:t>
            </a:r>
            <a:r>
              <a:rPr lang="en-GB" sz="1800" err="1">
                <a:latin typeface="Noto Sans" panose="020B0502040504020204"/>
              </a:rPr>
              <a:t>Verdadeiro</a:t>
            </a:r>
            <a:r>
              <a:rPr lang="en-GB" sz="1800">
                <a:latin typeface="Noto Sans" panose="020B0502040504020204"/>
              </a:rPr>
              <a:t> = Falso</a:t>
            </a:r>
            <a:endParaRPr lang="en-GB" sz="1800">
              <a:latin typeface="Noto Sans" panose="020B0502040504020204"/>
            </a:endParaRPr>
          </a:p>
          <a:p>
            <a:pPr marL="1371600" lvl="2" indent="-317500" algn="l" rtl="0">
              <a:spcBef>
                <a:spcPts val="0"/>
              </a:spcBef>
              <a:spcAft>
                <a:spcPts val="0"/>
              </a:spcAft>
              <a:buSzPts val="1400"/>
              <a:buChar char="■"/>
            </a:pPr>
            <a:r>
              <a:rPr lang="en-GB" sz="1800" b="1">
                <a:latin typeface="Noto Sans" panose="020B0502040504020204"/>
              </a:rPr>
              <a:t>!</a:t>
            </a:r>
            <a:r>
              <a:rPr lang="en-GB" sz="1800">
                <a:latin typeface="Noto Sans" panose="020B0502040504020204"/>
              </a:rPr>
              <a:t>Falso = </a:t>
            </a:r>
            <a:r>
              <a:rPr lang="en-GB" sz="1800" err="1">
                <a:latin typeface="Noto Sans" panose="020B0502040504020204"/>
              </a:rPr>
              <a:t>Verdadeiro</a:t>
            </a:r>
            <a:endParaRPr lang="en-GB" sz="1800">
              <a:latin typeface="Noto Sans" panose="020B0502040504020204"/>
            </a:endParaRPr>
          </a:p>
        </p:txBody>
      </p:sp>
      <p:pic>
        <p:nvPicPr>
          <p:cNvPr id="18" name="Imagem 17"/>
          <p:cNvPicPr>
            <a:picLocks noChangeAspect="1"/>
          </p:cNvPicPr>
          <p:nvPr/>
        </p:nvPicPr>
        <p:blipFill>
          <a:blip r:embed="rId2"/>
          <a:stretch>
            <a:fillRect/>
          </a:stretch>
        </p:blipFill>
        <p:spPr>
          <a:xfrm>
            <a:off x="6292286" y="4482174"/>
            <a:ext cx="4924425" cy="1419225"/>
          </a:xfrm>
          <a:prstGeom prst="rect">
            <a:avLst/>
          </a:prstGeom>
        </p:spPr>
      </p:pic>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Google Shape;345;p46"/>
          <p:cNvSpPr txBox="1">
            <a:spLocks noGrp="1"/>
          </p:cNvSpPr>
          <p:nvPr/>
        </p:nvSpPr>
        <p:spPr>
          <a:xfrm>
            <a:off x="1533386" y="947624"/>
            <a:ext cx="2936664" cy="572700"/>
          </a:xfrm>
          <a:prstGeom prst="rect">
            <a:avLst/>
          </a:prstGeom>
          <a:noFill/>
          <a:ln>
            <a:noFill/>
          </a:ln>
        </p:spPr>
        <p:txBody>
          <a:bodyPr spcFirstLastPara="1" wrap="square" lIns="91425" tIns="91425" rIns="91425" bIns="91425" anchor="t" anchorCtr="0">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GB" sz="3200" err="1"/>
              <a:t>Operadores</a:t>
            </a:r>
            <a:endParaRPr lang="en-GB" sz="3200" err="1">
              <a:ea typeface="Noto Sans" panose="020B0502040504020204"/>
              <a:cs typeface="Noto Sans" panose="020B0502040504020204"/>
            </a:endParaRPr>
          </a:p>
        </p:txBody>
      </p:sp>
      <p:graphicFrame>
        <p:nvGraphicFramePr>
          <p:cNvPr id="3" name="Tabela 2"/>
          <p:cNvGraphicFramePr>
            <a:graphicFrameLocks noGrp="1"/>
          </p:cNvGraphicFramePr>
          <p:nvPr/>
        </p:nvGraphicFramePr>
        <p:xfrm>
          <a:off x="1536192" y="1959878"/>
          <a:ext cx="5151102" cy="2595880"/>
        </p:xfrm>
        <a:graphic>
          <a:graphicData uri="http://schemas.openxmlformats.org/drawingml/2006/table">
            <a:tbl>
              <a:tblPr firstRow="1" bandRow="1">
                <a:tableStyleId>{5C22544A-7EE6-4342-B048-85BDC9FD1C3A}</a:tableStyleId>
              </a:tblPr>
              <a:tblGrid>
                <a:gridCol w="2575551"/>
                <a:gridCol w="2575551"/>
              </a:tblGrid>
              <a:tr h="370840">
                <a:tc>
                  <a:txBody>
                    <a:bodyPr/>
                    <a:lstStyle/>
                    <a:p>
                      <a:r>
                        <a:rPr lang="pt-BR"/>
                        <a:t>Operadores</a:t>
                      </a:r>
                      <a:endParaRPr lang="pt-BR"/>
                    </a:p>
                  </a:txBody>
                  <a:tcPr>
                    <a:solidFill>
                      <a:srgbClr val="01A998"/>
                    </a:solidFill>
                  </a:tcPr>
                </a:tc>
                <a:tc>
                  <a:txBody>
                    <a:bodyPr/>
                    <a:lstStyle/>
                    <a:p>
                      <a:r>
                        <a:rPr lang="pt-BR"/>
                        <a:t>Significado</a:t>
                      </a:r>
                      <a:endParaRPr lang="pt-BR"/>
                    </a:p>
                  </a:txBody>
                  <a:tcPr>
                    <a:solidFill>
                      <a:srgbClr val="01A998"/>
                    </a:solidFill>
                  </a:tcPr>
                </a:tc>
              </a:tr>
              <a:tr h="370840">
                <a:tc>
                  <a:txBody>
                    <a:bodyPr/>
                    <a:lstStyle/>
                    <a:p>
                      <a:r>
                        <a:rPr lang="pt-BR"/>
                        <a:t>&gt;</a:t>
                      </a:r>
                      <a:endParaRPr lang="pt-BR"/>
                    </a:p>
                  </a:txBody>
                  <a:tcPr/>
                </a:tc>
                <a:tc>
                  <a:txBody>
                    <a:bodyPr/>
                    <a:lstStyle/>
                    <a:p>
                      <a:r>
                        <a:rPr lang="pt-BR"/>
                        <a:t>Maior</a:t>
                      </a:r>
                      <a:endParaRPr lang="pt-BR"/>
                    </a:p>
                  </a:txBody>
                  <a:tcPr/>
                </a:tc>
              </a:tr>
              <a:tr h="370840">
                <a:tc>
                  <a:txBody>
                    <a:bodyPr/>
                    <a:lstStyle/>
                    <a:p>
                      <a:r>
                        <a:rPr lang="pt-BR"/>
                        <a:t>&lt;</a:t>
                      </a:r>
                      <a:endParaRPr lang="pt-BR"/>
                    </a:p>
                  </a:txBody>
                  <a:tcPr/>
                </a:tc>
                <a:tc>
                  <a:txBody>
                    <a:bodyPr/>
                    <a:lstStyle/>
                    <a:p>
                      <a:r>
                        <a:rPr lang="pt-BR"/>
                        <a:t>Menor</a:t>
                      </a:r>
                      <a:endParaRPr lang="pt-BR"/>
                    </a:p>
                  </a:txBody>
                  <a:tcPr/>
                </a:tc>
              </a:tr>
              <a:tr h="370840">
                <a:tc>
                  <a:txBody>
                    <a:bodyPr/>
                    <a:lstStyle/>
                    <a:p>
                      <a:r>
                        <a:rPr lang="pt-BR"/>
                        <a:t>&gt;=</a:t>
                      </a:r>
                      <a:endParaRPr lang="pt-BR"/>
                    </a:p>
                  </a:txBody>
                  <a:tcPr/>
                </a:tc>
                <a:tc>
                  <a:txBody>
                    <a:bodyPr/>
                    <a:lstStyle/>
                    <a:p>
                      <a:r>
                        <a:rPr lang="pt-BR"/>
                        <a:t>Maior ou Igual</a:t>
                      </a:r>
                      <a:endParaRPr lang="pt-BR"/>
                    </a:p>
                  </a:txBody>
                  <a:tcPr/>
                </a:tc>
              </a:tr>
              <a:tr h="370840">
                <a:tc>
                  <a:txBody>
                    <a:bodyPr/>
                    <a:lstStyle/>
                    <a:p>
                      <a:r>
                        <a:rPr lang="pt-BR"/>
                        <a:t>&lt;=</a:t>
                      </a:r>
                      <a:endParaRPr lang="pt-BR"/>
                    </a:p>
                  </a:txBody>
                  <a:tcPr/>
                </a:tc>
                <a:tc>
                  <a:txBody>
                    <a:bodyPr/>
                    <a:lstStyle/>
                    <a:p>
                      <a:r>
                        <a:rPr lang="pt-BR"/>
                        <a:t>Menor ou Igual</a:t>
                      </a:r>
                      <a:endParaRPr lang="pt-BR"/>
                    </a:p>
                  </a:txBody>
                  <a:tcPr/>
                </a:tc>
              </a:tr>
              <a:tr h="370840">
                <a:tc>
                  <a:txBody>
                    <a:bodyPr/>
                    <a:lstStyle/>
                    <a:p>
                      <a:r>
                        <a:rPr lang="pt-BR"/>
                        <a:t>==</a:t>
                      </a:r>
                      <a:endParaRPr lang="pt-BR"/>
                    </a:p>
                  </a:txBody>
                  <a:tcPr/>
                </a:tc>
                <a:tc>
                  <a:txBody>
                    <a:bodyPr/>
                    <a:lstStyle/>
                    <a:p>
                      <a:r>
                        <a:rPr lang="pt-BR"/>
                        <a:t>Igual</a:t>
                      </a:r>
                      <a:endParaRPr lang="pt-BR"/>
                    </a:p>
                  </a:txBody>
                  <a:tcPr/>
                </a:tc>
              </a:tr>
              <a:tr h="370840">
                <a:tc>
                  <a:txBody>
                    <a:bodyPr/>
                    <a:lstStyle/>
                    <a:p>
                      <a:r>
                        <a:rPr lang="pt-BR"/>
                        <a:t>!=</a:t>
                      </a:r>
                      <a:endParaRPr lang="pt-BR"/>
                    </a:p>
                  </a:txBody>
                  <a:tcPr/>
                </a:tc>
                <a:tc>
                  <a:txBody>
                    <a:bodyPr/>
                    <a:lstStyle/>
                    <a:p>
                      <a:r>
                        <a:rPr lang="pt-BR"/>
                        <a:t>Diferente</a:t>
                      </a:r>
                      <a:endParaRPr lang="pt-BR"/>
                    </a:p>
                  </a:txBody>
                  <a:tcPr/>
                </a:tc>
              </a:tr>
            </a:tbl>
          </a:graphicData>
        </a:graphic>
      </p:graphicFrame>
      <p:graphicFrame>
        <p:nvGraphicFramePr>
          <p:cNvPr id="8" name="Tabela 7"/>
          <p:cNvGraphicFramePr>
            <a:graphicFrameLocks noGrp="1"/>
          </p:cNvGraphicFramePr>
          <p:nvPr/>
        </p:nvGraphicFramePr>
        <p:xfrm>
          <a:off x="7126224" y="1962912"/>
          <a:ext cx="4480522" cy="1854200"/>
        </p:xfrm>
        <a:graphic>
          <a:graphicData uri="http://schemas.openxmlformats.org/drawingml/2006/table">
            <a:tbl>
              <a:tblPr firstRow="1" bandRow="1">
                <a:tableStyleId>{5C22544A-7EE6-4342-B048-85BDC9FD1C3A}</a:tableStyleId>
              </a:tblPr>
              <a:tblGrid>
                <a:gridCol w="2240261"/>
                <a:gridCol w="2240261"/>
              </a:tblGrid>
              <a:tr h="370840">
                <a:tc>
                  <a:txBody>
                    <a:bodyPr/>
                    <a:lstStyle/>
                    <a:p>
                      <a:r>
                        <a:rPr lang="pt-BR"/>
                        <a:t>Exemplos</a:t>
                      </a:r>
                      <a:endParaRPr lang="pt-BR"/>
                    </a:p>
                  </a:txBody>
                  <a:tcPr>
                    <a:solidFill>
                      <a:srgbClr val="01A998"/>
                    </a:solidFill>
                  </a:tcPr>
                </a:tc>
                <a:tc>
                  <a:txBody>
                    <a:bodyPr/>
                    <a:lstStyle/>
                    <a:p>
                      <a:endParaRPr lang="pt-BR"/>
                    </a:p>
                  </a:txBody>
                  <a:tcPr>
                    <a:solidFill>
                      <a:srgbClr val="01A998"/>
                    </a:solidFill>
                  </a:tcPr>
                </a:tc>
              </a:tr>
              <a:tr h="370840">
                <a:tc>
                  <a:txBody>
                    <a:bodyPr/>
                    <a:lstStyle/>
                    <a:p>
                      <a:r>
                        <a:rPr lang="pt-BR"/>
                        <a:t>20 &gt; 50</a:t>
                      </a:r>
                      <a:endParaRPr lang="pt-BR"/>
                    </a:p>
                  </a:txBody>
                  <a:tcPr/>
                </a:tc>
                <a:tc>
                  <a:txBody>
                    <a:bodyPr/>
                    <a:lstStyle/>
                    <a:p>
                      <a:r>
                        <a:rPr lang="pt-BR"/>
                        <a:t>Falso</a:t>
                      </a:r>
                      <a:endParaRPr lang="pt-BR"/>
                    </a:p>
                  </a:txBody>
                  <a:tcPr/>
                </a:tc>
              </a:tr>
              <a:tr h="370840">
                <a:tc>
                  <a:txBody>
                    <a:bodyPr/>
                    <a:lstStyle/>
                    <a:p>
                      <a:r>
                        <a:rPr lang="pt-BR"/>
                        <a:t>10 == 10</a:t>
                      </a:r>
                      <a:endParaRPr lang="pt-BR"/>
                    </a:p>
                  </a:txBody>
                  <a:tcPr/>
                </a:tc>
                <a:tc>
                  <a:txBody>
                    <a:bodyPr/>
                    <a:lstStyle/>
                    <a:p>
                      <a:r>
                        <a:rPr lang="pt-BR"/>
                        <a:t>Verdadeiro</a:t>
                      </a:r>
                      <a:endParaRPr lang="pt-BR"/>
                    </a:p>
                  </a:txBody>
                  <a:tcPr/>
                </a:tc>
              </a:tr>
              <a:tr h="370840">
                <a:tc>
                  <a:txBody>
                    <a:bodyPr/>
                    <a:lstStyle/>
                    <a:p>
                      <a:r>
                        <a:rPr lang="pt-BR"/>
                        <a:t>11 != 12</a:t>
                      </a:r>
                      <a:endParaRPr lang="pt-BR"/>
                    </a:p>
                  </a:txBody>
                  <a:tcPr/>
                </a:tc>
                <a:tc>
                  <a:txBody>
                    <a:bodyPr/>
                    <a:lstStyle/>
                    <a:p>
                      <a:r>
                        <a:rPr lang="pt-BR"/>
                        <a:t>Verdadeiro</a:t>
                      </a:r>
                      <a:endParaRPr lang="pt-BR"/>
                    </a:p>
                  </a:txBody>
                  <a:tcPr/>
                </a:tc>
              </a:tr>
              <a:tr h="370840">
                <a:tc>
                  <a:txBody>
                    <a:bodyPr/>
                    <a:lstStyle/>
                    <a:p>
                      <a:r>
                        <a:rPr lang="pt-BR"/>
                        <a:t>8 &gt;= 10</a:t>
                      </a:r>
                      <a:endParaRPr lang="pt-BR"/>
                    </a:p>
                  </a:txBody>
                  <a:tcPr/>
                </a:tc>
                <a:tc>
                  <a:txBody>
                    <a:bodyPr/>
                    <a:lstStyle/>
                    <a:p>
                      <a:r>
                        <a:rPr lang="pt-BR"/>
                        <a:t>Falso</a:t>
                      </a:r>
                      <a:endParaRPr lang="pt-BR"/>
                    </a:p>
                  </a:txBody>
                  <a:tcPr/>
                </a:tc>
              </a:tr>
            </a:tbl>
          </a:graphicData>
        </a:graphic>
      </p:graphicFrame>
      <p:pic>
        <p:nvPicPr>
          <p:cNvPr id="4" name="Imagem 3" descr="Sinal de maior que e menor que - BMA"/>
          <p:cNvPicPr>
            <a:picLocks noChangeAspect="1"/>
          </p:cNvPicPr>
          <p:nvPr/>
        </p:nvPicPr>
        <p:blipFill>
          <a:blip r:embed="rId2"/>
          <a:stretch>
            <a:fillRect/>
          </a:stretch>
        </p:blipFill>
        <p:spPr>
          <a:xfrm>
            <a:off x="7418832" y="4143756"/>
            <a:ext cx="3675888" cy="1776984"/>
          </a:xfrm>
          <a:prstGeom prst="rect">
            <a:avLst/>
          </a:prstGeom>
        </p:spPr>
      </p:pic>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3" name="Caixa de Texto 2"/>
          <p:cNvSpPr txBox="1"/>
          <p:nvPr/>
        </p:nvSpPr>
        <p:spPr>
          <a:xfrm>
            <a:off x="1068070" y="873760"/>
            <a:ext cx="9513570" cy="122999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pt-BR" altLang="en-US" sz="1800" b="1">
                <a:latin typeface="Noto Sans" panose="020B0502040504020204"/>
              </a:rPr>
              <a:t>Estruturas de Repetição</a:t>
            </a:r>
            <a:endParaRPr lang="pt-BR" altLang="en-US" sz="1800">
              <a:latin typeface="Noto Sans" panose="020B0502040504020204"/>
            </a:endParaRPr>
          </a:p>
          <a:p>
            <a:endParaRPr lang="pt-BR" altLang="en-US">
              <a:latin typeface="Noto Sans" panose="020B0502040504020204"/>
            </a:endParaRPr>
          </a:p>
          <a:p>
            <a:pPr algn="just"/>
            <a:r>
              <a:rPr lang="pt-BR" altLang="en-US">
                <a:latin typeface="Noto Sans" panose="020B0502040504020204"/>
              </a:rPr>
              <a:t>Servem para executar um trecho de código em um número determinado de vezes até que uma determinada condição seja satisfeita ou até que chegue ao limite. As estruturas de repetição também são chamadas de laços ou loops.</a:t>
            </a:r>
            <a:endParaRPr lang="pt-BR" altLang="en-US" b="1">
              <a:latin typeface="Noto Sans" panose="020B0502040504020204"/>
            </a:endParaRPr>
          </a:p>
        </p:txBody>
      </p:sp>
      <p:pic>
        <p:nvPicPr>
          <p:cNvPr id="2" name="Imagem 1"/>
          <p:cNvPicPr>
            <a:picLocks noChangeAspect="1"/>
          </p:cNvPicPr>
          <p:nvPr/>
        </p:nvPicPr>
        <p:blipFill>
          <a:blip r:embed="rId2"/>
          <a:stretch>
            <a:fillRect/>
          </a:stretch>
        </p:blipFill>
        <p:spPr>
          <a:xfrm>
            <a:off x="1121474" y="4275963"/>
            <a:ext cx="4257675" cy="1695450"/>
          </a:xfrm>
          <a:prstGeom prst="rect">
            <a:avLst/>
          </a:prstGeom>
        </p:spPr>
      </p:pic>
      <p:sp>
        <p:nvSpPr>
          <p:cNvPr id="6" name="Caixa de Texto 5"/>
          <p:cNvSpPr txBox="1"/>
          <p:nvPr/>
        </p:nvSpPr>
        <p:spPr>
          <a:xfrm>
            <a:off x="1068070" y="2553970"/>
            <a:ext cx="4311015" cy="1722120"/>
          </a:xfrm>
          <a:prstGeom prst="rect">
            <a:avLst/>
          </a:prstGeom>
          <a:noFill/>
        </p:spPr>
        <p:txBody>
          <a:bodyPr wrap="square" rtlCol="0">
            <a:spAutoFit/>
          </a:bodyPr>
          <a:p>
            <a:pPr marL="285750" indent="-285750" algn="just">
              <a:buFont typeface="Arial" panose="020B0604020202020204" pitchFamily="34" charset="0"/>
              <a:buChar char="•"/>
            </a:pPr>
            <a:r>
              <a:rPr lang="pt-BR" altLang="en-US" b="1">
                <a:latin typeface="Noto Sans" panose="020B0502040504020204"/>
                <a:sym typeface="+mn-ea"/>
              </a:rPr>
              <a:t>Enquanto (WHILE)</a:t>
            </a:r>
            <a:endParaRPr lang="pt-BR" altLang="en-US" b="1">
              <a:latin typeface="Noto Sans" panose="020B0502040504020204"/>
              <a:sym typeface="+mn-ea"/>
            </a:endParaRPr>
          </a:p>
          <a:p>
            <a:pPr marL="285750" indent="-285750" algn="just">
              <a:buFont typeface="Arial" panose="020B0604020202020204" pitchFamily="34" charset="0"/>
              <a:buChar char="•"/>
            </a:pPr>
            <a:endParaRPr lang="pt-BR" altLang="en-US">
              <a:latin typeface="Noto Sans" panose="020B0502040504020204"/>
            </a:endParaRPr>
          </a:p>
          <a:p>
            <a:pPr algn="just"/>
            <a:r>
              <a:rPr lang="pt-BR" altLang="en-US" sz="1400">
                <a:latin typeface="Noto Sans" panose="020B0502040504020204"/>
                <a:sym typeface="+mn-ea"/>
              </a:rPr>
              <a:t>Enquanto o teste(</a:t>
            </a:r>
            <a:r>
              <a:rPr lang="pt-BR" altLang="en-US" sz="1400" err="1">
                <a:latin typeface="Noto Sans" panose="020B0502040504020204"/>
                <a:sym typeface="+mn-ea"/>
              </a:rPr>
              <a:t>condition</a:t>
            </a:r>
            <a:r>
              <a:rPr lang="pt-BR" altLang="en-US" sz="1400">
                <a:latin typeface="Noto Sans" panose="020B0502040504020204"/>
                <a:sym typeface="+mn-ea"/>
              </a:rPr>
              <a:t>) for verdadeiro a sequência de instruções é executada.  Como o teste do enquanto(WHILE) é no início as instruções podem não ser executadas.</a:t>
            </a:r>
            <a:endParaRPr lang="pt-BR" altLang="en-US" sz="1400">
              <a:latin typeface="Noto Sans" panose="020B0502040504020204"/>
            </a:endParaRPr>
          </a:p>
          <a:p>
            <a:endParaRPr lang="pt-BR" altLang="en-US" sz="1400"/>
          </a:p>
        </p:txBody>
      </p:sp>
      <p:sp>
        <p:nvSpPr>
          <p:cNvPr id="8" name="Caixa de Texto 7"/>
          <p:cNvSpPr txBox="1"/>
          <p:nvPr/>
        </p:nvSpPr>
        <p:spPr>
          <a:xfrm>
            <a:off x="6011545" y="2680970"/>
            <a:ext cx="4311015" cy="1229995"/>
          </a:xfrm>
          <a:prstGeom prst="rect">
            <a:avLst/>
          </a:prstGeom>
          <a:noFill/>
        </p:spPr>
        <p:txBody>
          <a:bodyPr wrap="square" rtlCol="0">
            <a:spAutoFit/>
          </a:bodyPr>
          <a:p>
            <a:pPr marL="285750" indent="-285750" algn="just">
              <a:buFont typeface="Arial" panose="020B0604020202020204" pitchFamily="34" charset="0"/>
              <a:buChar char="•"/>
            </a:pPr>
            <a:r>
              <a:rPr lang="en-US" altLang="pt-BR" b="1">
                <a:latin typeface="Noto Sans" panose="020B0502040504020204"/>
              </a:rPr>
              <a:t>FOR</a:t>
            </a:r>
            <a:r>
              <a:rPr lang="pt-BR" altLang="en-US" b="1">
                <a:latin typeface="Noto Sans" panose="020B0502040504020204"/>
              </a:rPr>
              <a:t> (PARA)</a:t>
            </a:r>
            <a:endParaRPr lang="en-US" altLang="pt-BR" b="1">
              <a:latin typeface="Noto Sans" panose="020B0502040504020204"/>
            </a:endParaRPr>
          </a:p>
          <a:p>
            <a:pPr algn="just"/>
            <a:endParaRPr lang="en-US" altLang="pt-BR" sz="1400"/>
          </a:p>
          <a:p>
            <a:pPr algn="just"/>
            <a:r>
              <a:rPr lang="en-US" altLang="pt-BR" sz="1400"/>
              <a:t>Os loops FOR s</a:t>
            </a:r>
            <a:r>
              <a:rPr lang="en-US" altLang="en-US" sz="1400"/>
              <a:t>ã</a:t>
            </a:r>
            <a:r>
              <a:rPr lang="en-US" altLang="pt-BR" sz="1400"/>
              <a:t>o usados para repetir um conjunto de instru</a:t>
            </a:r>
            <a:r>
              <a:rPr lang="" altLang="en-US" sz="1400"/>
              <a:t>çõ</a:t>
            </a:r>
            <a:r>
              <a:rPr lang="en-US" altLang="pt-BR" sz="1400"/>
              <a:t>es um n</a:t>
            </a:r>
            <a:r>
              <a:rPr lang="en-US" altLang="en-US" sz="1400"/>
              <a:t>ú</a:t>
            </a:r>
            <a:r>
              <a:rPr lang="en-US" altLang="pt-BR" sz="1400"/>
              <a:t>mero espec</a:t>
            </a:r>
            <a:r>
              <a:rPr lang="en-US" altLang="en-US" sz="1400"/>
              <a:t>í</a:t>
            </a:r>
            <a:r>
              <a:rPr lang="en-US" altLang="pt-BR" sz="1400"/>
              <a:t>fico de vezes, iterando sobre uma sequ</a:t>
            </a:r>
            <a:r>
              <a:rPr lang="en-US" altLang="en-US" sz="1400"/>
              <a:t>ê</a:t>
            </a:r>
            <a:r>
              <a:rPr lang="en-US" altLang="pt-BR" sz="1400"/>
              <a:t>ncia de valores.</a:t>
            </a:r>
            <a:endParaRPr lang="en-US" altLang="pt-BR" sz="1400"/>
          </a:p>
        </p:txBody>
      </p:sp>
      <p:pic>
        <p:nvPicPr>
          <p:cNvPr id="9" name="Imagem 8"/>
          <p:cNvPicPr>
            <a:picLocks noChangeAspect="1"/>
          </p:cNvPicPr>
          <p:nvPr/>
        </p:nvPicPr>
        <p:blipFill>
          <a:blip r:embed="rId3"/>
          <a:stretch>
            <a:fillRect/>
          </a:stretch>
        </p:blipFill>
        <p:spPr>
          <a:xfrm>
            <a:off x="6011545" y="4276090"/>
            <a:ext cx="4906010" cy="1329055"/>
          </a:xfrm>
          <a:prstGeom prst="rect">
            <a:avLst/>
          </a:prstGeom>
        </p:spPr>
      </p:pic>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11" name="Google Shape;421;p54"/>
          <p:cNvSpPr txBox="1">
            <a:spLocks noGrp="1"/>
          </p:cNvSpPr>
          <p:nvPr/>
        </p:nvSpPr>
        <p:spPr>
          <a:xfrm>
            <a:off x="1056615" y="549058"/>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b="1" err="1">
                <a:latin typeface="Noto Sans" panose="020B0502040504020204"/>
              </a:rPr>
              <a:t>Laços</a:t>
            </a:r>
            <a:r>
              <a:rPr lang="en-GB" b="1">
                <a:latin typeface="Noto Sans" panose="020B0502040504020204"/>
              </a:rPr>
              <a:t> de </a:t>
            </a:r>
            <a:r>
              <a:rPr lang="en-GB" b="1" err="1">
                <a:latin typeface="Noto Sans" panose="020B0502040504020204"/>
              </a:rPr>
              <a:t>repetição</a:t>
            </a:r>
            <a:endParaRPr lang="en-GB" b="1">
              <a:latin typeface="Noto Sans" panose="020B0502040504020204"/>
            </a:endParaRPr>
          </a:p>
        </p:txBody>
      </p:sp>
      <p:pic>
        <p:nvPicPr>
          <p:cNvPr id="5" name="Imagem 4"/>
          <p:cNvPicPr>
            <a:picLocks noChangeAspect="1"/>
          </p:cNvPicPr>
          <p:nvPr/>
        </p:nvPicPr>
        <p:blipFill>
          <a:blip r:embed="rId2"/>
          <a:stretch>
            <a:fillRect/>
          </a:stretch>
        </p:blipFill>
        <p:spPr>
          <a:xfrm>
            <a:off x="1056640" y="1377315"/>
            <a:ext cx="7867650" cy="4600575"/>
          </a:xfrm>
          <a:prstGeom prst="rect">
            <a:avLst/>
          </a:prstGeom>
        </p:spPr>
      </p:pic>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Google Shape;443;p55"/>
          <p:cNvSpPr txBox="1">
            <a:spLocks noGrp="1"/>
          </p:cNvSpPr>
          <p:nvPr/>
        </p:nvSpPr>
        <p:spPr>
          <a:xfrm>
            <a:off x="1194190" y="530503"/>
            <a:ext cx="8520600" cy="469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sz="2400" b="1">
                <a:latin typeface="Noto Sans" panose="020B0502040504020204"/>
              </a:rPr>
              <a:t>Outro </a:t>
            </a:r>
            <a:r>
              <a:rPr lang="en-GB" sz="2400" b="1" err="1">
                <a:latin typeface="Noto Sans" panose="020B0502040504020204"/>
              </a:rPr>
              <a:t>exemplo</a:t>
            </a:r>
            <a:endParaRPr lang="en-GB" sz="2400" b="1">
              <a:latin typeface="Noto Sans" panose="020B0502040504020204"/>
            </a:endParaRPr>
          </a:p>
        </p:txBody>
      </p:sp>
      <p:pic>
        <p:nvPicPr>
          <p:cNvPr id="4" name="Imagem 3"/>
          <p:cNvPicPr>
            <a:picLocks noChangeAspect="1"/>
          </p:cNvPicPr>
          <p:nvPr/>
        </p:nvPicPr>
        <p:blipFill>
          <a:blip r:embed="rId2"/>
          <a:stretch>
            <a:fillRect/>
          </a:stretch>
        </p:blipFill>
        <p:spPr>
          <a:xfrm>
            <a:off x="895350" y="1116330"/>
            <a:ext cx="10258425" cy="5457825"/>
          </a:xfrm>
          <a:prstGeom prst="rect">
            <a:avLst/>
          </a:prstGeom>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6" name="Caixa de Texto 2"/>
          <p:cNvSpPr txBox="1"/>
          <p:nvPr/>
        </p:nvSpPr>
        <p:spPr>
          <a:xfrm>
            <a:off x="1067956" y="873806"/>
            <a:ext cx="9505188" cy="1877437"/>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pt-BR" altLang="en-US" sz="1800" b="1">
                <a:latin typeface="Noto Sans" panose="020B0502040504020204"/>
              </a:rPr>
              <a:t>Lista</a:t>
            </a:r>
            <a:endParaRPr lang="pt-BR" altLang="en-US" sz="1800">
              <a:latin typeface="Noto Sans" panose="020B0502040504020204"/>
            </a:endParaRPr>
          </a:p>
          <a:p>
            <a:endParaRPr lang="pt-BR" altLang="en-US">
              <a:latin typeface="Noto Sans" panose="020B0502040504020204"/>
            </a:endParaRPr>
          </a:p>
          <a:p>
            <a:pPr algn="just"/>
            <a:r>
              <a:rPr lang="pt-BR">
                <a:solidFill>
                  <a:schemeClr val="tx1"/>
                </a:solidFill>
                <a:latin typeface="Noto Sans" panose="020B0502040504020204"/>
              </a:rPr>
              <a:t>Uma lista é uma coleção de valores que podem ser usados em testes ou tarefas. As listas são definidas usando a sintaxe @{}. As listas são úteis para quando você precisa trabalhar com múltiplos valores de uma só vez, como em loops.</a:t>
            </a:r>
            <a:endParaRPr lang="pt-BR">
              <a:solidFill>
                <a:schemeClr val="tx1"/>
              </a:solidFill>
              <a:latin typeface="Noto Sans" panose="020B0502040504020204"/>
            </a:endParaRPr>
          </a:p>
          <a:p>
            <a:pPr algn="just"/>
            <a:endParaRPr lang="pt-BR" altLang="en-US">
              <a:latin typeface="Noto Sans" panose="020B0502040504020204"/>
            </a:endParaRPr>
          </a:p>
          <a:p>
            <a:pPr algn="just"/>
            <a:endParaRPr lang="pt-BR" altLang="en-US">
              <a:latin typeface="Noto Sans" panose="020B0502040504020204"/>
            </a:endParaRPr>
          </a:p>
          <a:p>
            <a:pPr algn="just"/>
            <a:r>
              <a:rPr lang="pt-BR" altLang="en-US" b="1">
                <a:latin typeface="Noto Sans" panose="020B0502040504020204"/>
              </a:rPr>
              <a:t>Sintaxe:</a:t>
            </a:r>
            <a:endParaRPr lang="pt-BR" altLang="en-US" b="1">
              <a:latin typeface="Noto Sans" panose="020B0502040504020204"/>
            </a:endParaRPr>
          </a:p>
        </p:txBody>
      </p:sp>
      <p:pic>
        <p:nvPicPr>
          <p:cNvPr id="2" name="Imagem 1" descr="Texto&#10;&#10;Descrição gerada automaticamente"/>
          <p:cNvPicPr>
            <a:picLocks noChangeAspect="1"/>
          </p:cNvPicPr>
          <p:nvPr/>
        </p:nvPicPr>
        <p:blipFill>
          <a:blip r:embed="rId2"/>
          <a:stretch>
            <a:fillRect/>
          </a:stretch>
        </p:blipFill>
        <p:spPr>
          <a:xfrm>
            <a:off x="1157478" y="3054286"/>
            <a:ext cx="7048500" cy="2200275"/>
          </a:xfrm>
          <a:prstGeom prst="rect">
            <a:avLst/>
          </a:prstGeom>
        </p:spPr>
      </p:pic>
      <p:pic>
        <p:nvPicPr>
          <p:cNvPr id="3" name="Imagem 2" descr="List Cartoon Clipart Vector, To Do List Icon Cartoon Style, List Icons ..."/>
          <p:cNvPicPr>
            <a:picLocks noChangeAspect="1"/>
          </p:cNvPicPr>
          <p:nvPr/>
        </p:nvPicPr>
        <p:blipFill>
          <a:blip r:embed="rId3"/>
          <a:stretch>
            <a:fillRect/>
          </a:stretch>
        </p:blipFill>
        <p:spPr>
          <a:xfrm>
            <a:off x="9022080" y="2575560"/>
            <a:ext cx="2743200" cy="2743200"/>
          </a:xfrm>
          <a:prstGeom prst="rect">
            <a:avLst/>
          </a:prstGeom>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5" name="Caixa de Texto 2"/>
          <p:cNvSpPr txBox="1"/>
          <p:nvPr/>
        </p:nvSpPr>
        <p:spPr>
          <a:xfrm>
            <a:off x="1067956" y="873806"/>
            <a:ext cx="9505188" cy="209288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pt-BR" altLang="en-US" sz="1800" b="1">
                <a:latin typeface="Noto Sans" panose="020B0502040504020204"/>
              </a:rPr>
              <a:t>Dicionários</a:t>
            </a:r>
            <a:endParaRPr lang="pt-BR" altLang="en-US" sz="1800" b="1">
              <a:latin typeface="Noto Sans" panose="020B0502040504020204"/>
            </a:endParaRPr>
          </a:p>
          <a:p>
            <a:endParaRPr lang="pt-BR" altLang="en-US">
              <a:latin typeface="Noto Sans" panose="020B0502040504020204"/>
            </a:endParaRPr>
          </a:p>
          <a:p>
            <a:pPr algn="just"/>
            <a:r>
              <a:rPr lang="pt-BR">
                <a:solidFill>
                  <a:schemeClr val="tx1"/>
                </a:solidFill>
                <a:latin typeface="Noto Sans" panose="020B0502040504020204"/>
              </a:rPr>
              <a:t>Um dicionário é uma estrutura de dados que armazena pares de valores-chave, permitindo que você armazene e recupere dados de forma eficiente. Cada chave é única no dicionário e está associada a um valor. Os dicionários são mutáveis, o que significa que você pode adicionar, modificar e remover pares de valores-chave após a criação do dicionário.</a:t>
            </a:r>
            <a:endParaRPr lang="pt-BR">
              <a:solidFill>
                <a:schemeClr val="tx1"/>
              </a:solidFill>
              <a:latin typeface="Noto Sans" panose="020B0502040504020204"/>
            </a:endParaRPr>
          </a:p>
          <a:p>
            <a:pPr algn="just"/>
            <a:endParaRPr lang="pt-BR" altLang="en-US">
              <a:latin typeface="Noto Sans" panose="020B0502040504020204"/>
            </a:endParaRPr>
          </a:p>
          <a:p>
            <a:pPr algn="just"/>
            <a:endParaRPr lang="pt-BR" altLang="en-US">
              <a:latin typeface="Noto Sans" panose="020B0502040504020204"/>
            </a:endParaRPr>
          </a:p>
          <a:p>
            <a:pPr algn="just"/>
            <a:r>
              <a:rPr lang="pt-BR" altLang="en-US" b="1">
                <a:latin typeface="Noto Sans" panose="020B0502040504020204"/>
              </a:rPr>
              <a:t>Sintaxe:</a:t>
            </a:r>
            <a:endParaRPr lang="pt-BR" altLang="en-US" b="1">
              <a:latin typeface="Noto Sans" panose="020B0502040504020204"/>
            </a:endParaRPr>
          </a:p>
        </p:txBody>
      </p:sp>
      <p:pic>
        <p:nvPicPr>
          <p:cNvPr id="9" name="Imagem 8" descr="List Cartoon Clipart Vector, To Do List Icon Cartoon Style, List Icons ..."/>
          <p:cNvPicPr>
            <a:picLocks noChangeAspect="1"/>
          </p:cNvPicPr>
          <p:nvPr/>
        </p:nvPicPr>
        <p:blipFill>
          <a:blip r:embed="rId2"/>
          <a:stretch>
            <a:fillRect/>
          </a:stretch>
        </p:blipFill>
        <p:spPr>
          <a:xfrm>
            <a:off x="9022080" y="2575560"/>
            <a:ext cx="2743200" cy="2743200"/>
          </a:xfrm>
          <a:prstGeom prst="rect">
            <a:avLst/>
          </a:prstGeom>
        </p:spPr>
      </p:pic>
      <p:pic>
        <p:nvPicPr>
          <p:cNvPr id="11" name="Imagem 10" descr="Texto&#10;&#10;Descrição gerada automaticamente"/>
          <p:cNvPicPr>
            <a:picLocks noChangeAspect="1"/>
          </p:cNvPicPr>
          <p:nvPr/>
        </p:nvPicPr>
        <p:blipFill>
          <a:blip r:embed="rId3"/>
          <a:stretch>
            <a:fillRect/>
          </a:stretch>
        </p:blipFill>
        <p:spPr>
          <a:xfrm>
            <a:off x="1214438" y="3119628"/>
            <a:ext cx="5191125" cy="2362200"/>
          </a:xfrm>
          <a:prstGeom prst="rect">
            <a:avLst/>
          </a:prstGeom>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1) Some duas variáveis e imprima o resultado. </a:t>
            </a:r>
            <a:endParaRPr lang="pt-BR" sz="1600">
              <a:ea typeface="+mn-lt"/>
              <a:cs typeface="+mn-lt"/>
            </a:endParaRPr>
          </a:p>
          <a:p>
            <a:endParaRPr lang="pt-BR" sz="1600">
              <a:ea typeface="+mn-lt"/>
              <a:cs typeface="+mn-lt"/>
            </a:endParaRPr>
          </a:p>
          <a:p>
            <a:r>
              <a:rPr lang="pt-BR" sz="1600">
                <a:ea typeface="+mn-lt"/>
                <a:cs typeface="+mn-lt"/>
              </a:rPr>
              <a:t>2) Construir um algoritmo que a partir de um número informado exiba na tela o seu sucessor e antecessor. </a:t>
            </a:r>
            <a:endParaRPr lang="pt-BR" sz="1600">
              <a:ea typeface="+mn-lt"/>
              <a:cs typeface="+mn-lt"/>
            </a:endParaRPr>
          </a:p>
          <a:p>
            <a:endParaRPr lang="pt-BR" sz="1600">
              <a:ea typeface="Noto Sans" panose="020B0502040504020204"/>
              <a:cs typeface="Noto Sans" panose="020B0502040504020204"/>
            </a:endParaRPr>
          </a:p>
          <a:p>
            <a:r>
              <a:rPr lang="pt-BR" sz="1600">
                <a:ea typeface="+mn-lt"/>
                <a:cs typeface="+mn-lt"/>
              </a:rPr>
              <a:t>3) Construa um algoritmo que contenha o nome de um aluno, disciplina, quatro notas e exiba na tela a média delas. </a:t>
            </a:r>
            <a:endParaRPr lang="pt-BR" sz="1600">
              <a:ea typeface="+mn-lt"/>
              <a:cs typeface="+mn-lt"/>
            </a:endParaRPr>
          </a:p>
          <a:p>
            <a:endParaRPr lang="pt-BR" sz="1600">
              <a:ea typeface="Noto Sans" panose="020B0502040504020204"/>
              <a:cs typeface="Noto Sans" panose="020B0502040504020204"/>
            </a:endParaRPr>
          </a:p>
          <a:p>
            <a:r>
              <a:rPr lang="pt-BR" sz="1600">
                <a:ea typeface="+mn-lt"/>
                <a:cs typeface="+mn-lt"/>
              </a:rPr>
              <a:t>4) Faça um programa com duas variáveis </a:t>
            </a:r>
            <a:r>
              <a:rPr lang="pt-BR" sz="1600" err="1">
                <a:ea typeface="+mn-lt"/>
                <a:cs typeface="+mn-lt"/>
              </a:rPr>
              <a:t>ano_nascimento</a:t>
            </a:r>
            <a:r>
              <a:rPr lang="pt-BR" sz="1600">
                <a:ea typeface="+mn-lt"/>
                <a:cs typeface="+mn-lt"/>
              </a:rPr>
              <a:t> que receberá o ano que você nasceu e outra variável com o nome </a:t>
            </a:r>
            <a:r>
              <a:rPr lang="pt-BR" sz="1600" err="1">
                <a:ea typeface="+mn-lt"/>
                <a:cs typeface="+mn-lt"/>
              </a:rPr>
              <a:t>ano_futuro</a:t>
            </a:r>
            <a:r>
              <a:rPr lang="pt-BR" sz="1600">
                <a:ea typeface="+mn-lt"/>
                <a:cs typeface="+mn-lt"/>
              </a:rPr>
              <a:t> que deverá ser atribuído o valor 2035.  Criar uma variável com o nome resultado para calcular a diferença. No final escreva na tela qual será a sua idade em 2035.</a:t>
            </a:r>
            <a:endParaRPr lang="pt-BR" sz="1600">
              <a:ea typeface="+mn-lt"/>
              <a:cs typeface="+mn-lt"/>
            </a:endParaRPr>
          </a:p>
          <a:p>
            <a:endParaRPr lang="pt-BR" sz="1600">
              <a:ea typeface="Noto Sans" panose="020B0502040504020204"/>
              <a:cs typeface="Noto Sans" panose="020B0502040504020204"/>
            </a:endParaRPr>
          </a:p>
          <a:p>
            <a:r>
              <a:rPr lang="pt-BR" sz="1600">
                <a:ea typeface="+mn-lt"/>
                <a:cs typeface="+mn-lt"/>
              </a:rPr>
              <a:t>5) Uma empresa paga R$10.00 por hora normal trabalhada e R$ 15.00 por hora extra. Escreva um algoritmo que a partir de um total de horas normais trabalhadas e um total de horas extras trabalhadas por um empregado em um ano calcule o salário anual deste trabalhador.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Exemplo : Entrada :  horas trabalhadas no ano : 1760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           horas extras trabalhadas no ano : 400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                 Saída :    Seu salário anual é de : R$ 23600 </a:t>
            </a:r>
            <a:endParaRPr lang="pt-B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6) Escreva um programa que receba a temperatura em Celsius e retorne o valor em Fahrenheit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F = C x 1,8 + 32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Para que você consiga converter de grau Celsius para Fahrenheit, basta multiplicar a temperatura em graus Celsius por 1,8 e somar 32.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Exemplo: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37º C para Fahrenheit: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F = 37 x 1,8 + 32;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F = 98,6;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37 graus Celsius equivalem a 98,6 graus Fahrenheit.</a:t>
            </a:r>
            <a:endParaRPr lang="pt-BR" sz="1600">
              <a:ea typeface="+mn-lt"/>
              <a:cs typeface="+mn-lt"/>
            </a:endParaRPr>
          </a:p>
          <a:p>
            <a:endParaRPr lang="pt-BR" sz="1600">
              <a:ea typeface="Noto Sans" panose="020B0502040504020204"/>
              <a:cs typeface="Noto Sans" panose="020B0502040504020204"/>
            </a:endParaRPr>
          </a:p>
          <a:p>
            <a:r>
              <a:rPr lang="pt-BR" sz="1600">
                <a:ea typeface="+mn-lt"/>
                <a:cs typeface="+mn-lt"/>
              </a:rPr>
              <a:t>7) Criar um algoritmo que a partir de dois números inteiros imprima a seguinte saída: </a:t>
            </a:r>
            <a:endParaRPr lang="pt-BR" sz="1600">
              <a:ea typeface="+mn-lt"/>
              <a:cs typeface="+mn-lt"/>
            </a:endParaRPr>
          </a:p>
          <a:p>
            <a:endParaRPr lang="pt-BR" sz="1600">
              <a:ea typeface="Noto Sans" panose="020B0502040504020204"/>
              <a:cs typeface="Noto Sans" panose="020B0502040504020204"/>
            </a:endParaRPr>
          </a:p>
          <a:p>
            <a:r>
              <a:rPr lang="pt-BR" sz="1600">
                <a:ea typeface="+mn-lt"/>
                <a:cs typeface="+mn-lt"/>
              </a:rPr>
              <a:t>    Dividendo, Divisor, Quociente e Resto </a:t>
            </a:r>
            <a:endParaRPr lang="pt-B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8) Calcule a área e o preço de um terreno </a:t>
            </a:r>
            <a:endParaRPr lang="pt-BR"/>
          </a:p>
          <a:p>
            <a:endParaRPr lang="pt-BR"/>
          </a:p>
          <a:p>
            <a:r>
              <a:rPr lang="pt-BR" sz="1600">
                <a:ea typeface="+mn-lt"/>
                <a:cs typeface="+mn-lt"/>
              </a:rPr>
              <a:t>    </a:t>
            </a:r>
            <a:r>
              <a:rPr lang="pt-BR" sz="1600" err="1">
                <a:ea typeface="+mn-lt"/>
                <a:cs typeface="+mn-lt"/>
              </a:rPr>
              <a:t>area</a:t>
            </a:r>
            <a:r>
              <a:rPr lang="pt-BR" sz="1600">
                <a:ea typeface="+mn-lt"/>
                <a:cs typeface="+mn-lt"/>
              </a:rPr>
              <a:t> = largura x comprimento </a:t>
            </a:r>
            <a:endParaRPr lang="pt-BR"/>
          </a:p>
          <a:p>
            <a:endParaRPr lang="pt-BR"/>
          </a:p>
          <a:p>
            <a:r>
              <a:rPr lang="pt-BR" sz="1600">
                <a:ea typeface="+mn-lt"/>
                <a:cs typeface="+mn-lt"/>
              </a:rPr>
              <a:t>    </a:t>
            </a:r>
            <a:r>
              <a:rPr lang="pt-BR" sz="1600" err="1">
                <a:ea typeface="+mn-lt"/>
                <a:cs typeface="+mn-lt"/>
              </a:rPr>
              <a:t>preco</a:t>
            </a:r>
            <a:r>
              <a:rPr lang="pt-BR" sz="1600">
                <a:ea typeface="+mn-lt"/>
                <a:cs typeface="+mn-lt"/>
              </a:rPr>
              <a:t> = área x </a:t>
            </a:r>
            <a:r>
              <a:rPr lang="pt-BR" sz="1600" err="1">
                <a:ea typeface="+mn-lt"/>
                <a:cs typeface="+mn-lt"/>
              </a:rPr>
              <a:t>preco</a:t>
            </a:r>
            <a:r>
              <a:rPr lang="pt-BR" sz="1600">
                <a:ea typeface="+mn-lt"/>
                <a:cs typeface="+mn-lt"/>
              </a:rPr>
              <a:t> do metro quadrado </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9) Fazer um algoritmo que a partir da distância percorrida em km e o total gasto de combustível, no final  exiba o consumo médio do carro. </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10) Criar um algoritmo que a partir de um tempo em segundos e imprima no console no seguinte   </a:t>
            </a:r>
            <a:endParaRPr lang="pt-BR">
              <a:ea typeface="+mn-lt"/>
              <a:cs typeface="+mn-lt"/>
            </a:endParaRPr>
          </a:p>
          <a:p>
            <a:r>
              <a:rPr lang="pt-BR" sz="1600">
                <a:ea typeface="+mn-lt"/>
                <a:cs typeface="+mn-lt"/>
              </a:rPr>
              <a:t>formato:   </a:t>
            </a:r>
            <a:r>
              <a:rPr lang="pt-BR" sz="1600" err="1">
                <a:ea typeface="+mn-lt"/>
                <a:cs typeface="+mn-lt"/>
              </a:rPr>
              <a:t>hora:minuto:segundos</a:t>
            </a:r>
            <a:endParaRPr lang="pt-BR" err="1">
              <a:ea typeface="+mn-lt"/>
              <a:cs typeface="+mn-lt"/>
            </a:endParaRPr>
          </a:p>
          <a:p>
            <a:endParaRPr lang="pt-BR" sz="1600">
              <a:ea typeface="Noto Sans" panose="020B0502040504020204"/>
              <a:cs typeface="Noto Sans" panose="020B0502040504020204"/>
            </a:endParaRPr>
          </a:p>
          <a:p>
            <a:r>
              <a:rPr lang="pt-BR" sz="1600">
                <a:ea typeface="+mn-lt"/>
                <a:cs typeface="+mn-lt"/>
              </a:rPr>
              <a:t>11) A partir de um número retorne como resposta se ele é positivo, negativo ou zero. </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12) Criar um algoritmo que a partir de quatro notas calcule a média. Se a média for maior que 7 deverá ser exibida a mensagem aprovado, caso contrário deverá ser exibida a mensagem reprovado. </a:t>
            </a:r>
            <a:endParaRPr lang="pt-BR">
              <a:ea typeface="+mn-lt"/>
              <a:cs typeface="+mn-lt"/>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ector de Seta Reta 26"/>
          <p:cNvCxnSpPr/>
          <p:nvPr/>
        </p:nvCxnSpPr>
        <p:spPr>
          <a:xfrm>
            <a:off x="7226427" y="1560194"/>
            <a:ext cx="12192" cy="4322064"/>
          </a:xfrm>
          <a:prstGeom prst="straightConnector1">
            <a:avLst/>
          </a:prstGeom>
          <a:ln>
            <a:solidFill>
              <a:srgbClr val="01A998"/>
            </a:solidFill>
          </a:ln>
        </p:spPr>
        <p:style>
          <a:lnRef idx="3">
            <a:schemeClr val="accent6"/>
          </a:lnRef>
          <a:fillRef idx="0">
            <a:schemeClr val="accent6"/>
          </a:fillRef>
          <a:effectRef idx="2">
            <a:schemeClr val="accent6"/>
          </a:effectRef>
          <a:fontRef idx="minor">
            <a:schemeClr val="tx1"/>
          </a:fontRef>
        </p:style>
      </p:cxnSp>
      <p:sp>
        <p:nvSpPr>
          <p:cNvPr id="3" name="CaixaDeTexto 2"/>
          <p:cNvSpPr txBox="1"/>
          <p:nvPr/>
        </p:nvSpPr>
        <p:spPr>
          <a:xfrm>
            <a:off x="7510050" y="1346528"/>
            <a:ext cx="3509772" cy="4900252"/>
          </a:xfrm>
          <a:prstGeom prst="rect">
            <a:avLst/>
          </a:prstGeom>
          <a:noFill/>
        </p:spPr>
        <p:txBody>
          <a:bodyPr wrap="square" lIns="91440" tIns="45720" rIns="91440" bIns="45720" rtlCol="0" anchor="t">
            <a:spAutoFit/>
          </a:bodyPr>
          <a:lstStyle/>
          <a:p>
            <a:pPr>
              <a:lnSpc>
                <a:spcPct val="150000"/>
              </a:lnSpc>
              <a:spcBef>
                <a:spcPts val="800"/>
              </a:spcBef>
            </a:pPr>
            <a:r>
              <a:rPr lang="pt-BR" sz="1400" b="1">
                <a:ea typeface="+mn-lt"/>
                <a:cs typeface="+mn-lt"/>
              </a:rPr>
              <a:t>O que é </a:t>
            </a:r>
            <a:r>
              <a:rPr lang="pt-BR" sz="1400" b="1" err="1">
                <a:ea typeface="+mn-lt"/>
                <a:cs typeface="+mn-lt"/>
              </a:rPr>
              <a:t>Robot</a:t>
            </a:r>
            <a:r>
              <a:rPr lang="pt-BR" sz="1400" b="1">
                <a:ea typeface="+mn-lt"/>
                <a:cs typeface="+mn-lt"/>
              </a:rPr>
              <a:t>? O que é lógica de programação?</a:t>
            </a:r>
            <a:endParaRPr lang="pt-BR" sz="1400" b="1">
              <a:ea typeface="+mn-lt"/>
              <a:cs typeface="+mn-lt"/>
            </a:endParaRPr>
          </a:p>
          <a:p>
            <a:endParaRPr lang="pt-BR" sz="1400" b="1">
              <a:ea typeface="Noto Sans" panose="020B0502040504020204"/>
              <a:cs typeface="Noto Sans" panose="020B0502040504020204"/>
            </a:endParaRPr>
          </a:p>
          <a:p>
            <a:r>
              <a:rPr lang="pt-BR" sz="1400" b="1">
                <a:ea typeface="+mn-lt"/>
                <a:cs typeface="+mn-lt"/>
              </a:rPr>
              <a:t>Conceitos Básicos de Programação (Variáveis e Operadores Matemáticos)</a:t>
            </a:r>
            <a:endParaRPr lang="pt-BR" sz="1400" b="1">
              <a:ea typeface="Noto Sans" panose="020B0502040504020204"/>
              <a:cs typeface="Noto Sans" panose="020B0502040504020204"/>
            </a:endParaRPr>
          </a:p>
          <a:p>
            <a:endParaRPr lang="pt-BR" sz="1400" b="1">
              <a:ea typeface="Noto Sans" panose="020B0502040504020204"/>
              <a:cs typeface="Noto Sans" panose="020B0502040504020204"/>
            </a:endParaRPr>
          </a:p>
          <a:p>
            <a:endParaRPr lang="pt-BR" sz="1400" b="1">
              <a:ea typeface="+mn-lt"/>
              <a:cs typeface="+mn-lt"/>
            </a:endParaRPr>
          </a:p>
          <a:p>
            <a:r>
              <a:rPr lang="pt-BR" sz="1400" b="1">
                <a:ea typeface="+mn-lt"/>
                <a:cs typeface="+mn-lt"/>
              </a:rPr>
              <a:t>Estruturas de Desvios Condicionais (</a:t>
            </a:r>
            <a:r>
              <a:rPr lang="pt-BR" sz="1400" b="1" err="1">
                <a:ea typeface="+mn-lt"/>
                <a:cs typeface="+mn-lt"/>
              </a:rPr>
              <a:t>if</a:t>
            </a:r>
            <a:r>
              <a:rPr lang="pt-BR" sz="1400" b="1">
                <a:ea typeface="+mn-lt"/>
                <a:cs typeface="+mn-lt"/>
              </a:rPr>
              <a:t>, </a:t>
            </a:r>
            <a:r>
              <a:rPr lang="pt-BR" sz="1400" b="1" err="1">
                <a:ea typeface="+mn-lt"/>
                <a:cs typeface="+mn-lt"/>
              </a:rPr>
              <a:t>elif</a:t>
            </a:r>
            <a:r>
              <a:rPr lang="pt-BR" sz="1400" b="1">
                <a:ea typeface="+mn-lt"/>
                <a:cs typeface="+mn-lt"/>
              </a:rPr>
              <a:t>, </a:t>
            </a:r>
            <a:r>
              <a:rPr lang="pt-BR" sz="1400" b="1" err="1">
                <a:ea typeface="+mn-lt"/>
                <a:cs typeface="+mn-lt"/>
              </a:rPr>
              <a:t>else</a:t>
            </a:r>
            <a:r>
              <a:rPr lang="pt-BR" sz="1400" b="1">
                <a:ea typeface="+mn-lt"/>
                <a:cs typeface="+mn-lt"/>
              </a:rPr>
              <a:t>)</a:t>
            </a:r>
            <a:endParaRPr lang="pt-BR" sz="1400" b="1">
              <a:ea typeface="Noto Sans" panose="020B0502040504020204"/>
              <a:cs typeface="Noto Sans" panose="020B0502040504020204"/>
            </a:endParaRPr>
          </a:p>
          <a:p>
            <a:endParaRPr lang="pt-BR" sz="1400" b="1">
              <a:ea typeface="Noto Sans" panose="020B0502040504020204"/>
              <a:cs typeface="Noto Sans" panose="020B0502040504020204"/>
            </a:endParaRPr>
          </a:p>
          <a:p>
            <a:endParaRPr lang="pt-BR" sz="1400" b="1">
              <a:ea typeface="+mn-lt"/>
              <a:cs typeface="+mn-lt"/>
            </a:endParaRPr>
          </a:p>
          <a:p>
            <a:r>
              <a:rPr lang="pt-BR" sz="1400" b="1">
                <a:ea typeface="+mn-lt"/>
                <a:cs typeface="+mn-lt"/>
              </a:rPr>
              <a:t>Operadores Lógicos (E, OU ...)</a:t>
            </a:r>
            <a:endParaRPr lang="pt-BR" sz="1400" b="1">
              <a:ea typeface="Noto Sans" panose="020B0502040504020204"/>
              <a:cs typeface="Noto Sans" panose="020B0502040504020204"/>
            </a:endParaRPr>
          </a:p>
          <a:p>
            <a:endParaRPr lang="pt-BR" sz="1400" b="1">
              <a:ea typeface="Noto Sans" panose="020B0502040504020204"/>
              <a:cs typeface="Noto Sans" panose="020B0502040504020204"/>
            </a:endParaRPr>
          </a:p>
          <a:p>
            <a:endParaRPr lang="pt-BR" sz="1400" b="1">
              <a:ea typeface="+mn-lt"/>
              <a:cs typeface="+mn-lt"/>
            </a:endParaRPr>
          </a:p>
          <a:p>
            <a:r>
              <a:rPr lang="pt-BR" sz="1400" b="1">
                <a:ea typeface="+mn-lt"/>
                <a:cs typeface="+mn-lt"/>
              </a:rPr>
              <a:t>Estruturas de Laços de Repetição (For, </a:t>
            </a:r>
            <a:r>
              <a:rPr lang="pt-BR" sz="1400" b="1" err="1">
                <a:ea typeface="+mn-lt"/>
                <a:cs typeface="+mn-lt"/>
              </a:rPr>
              <a:t>While</a:t>
            </a:r>
            <a:r>
              <a:rPr lang="pt-BR" sz="1400" b="1">
                <a:ea typeface="+mn-lt"/>
                <a:cs typeface="+mn-lt"/>
              </a:rPr>
              <a:t> ...)</a:t>
            </a:r>
            <a:endParaRPr lang="pt-BR" sz="1400" b="1">
              <a:ea typeface="Noto Sans" panose="020B0502040504020204"/>
              <a:cs typeface="Noto Sans" panose="020B0502040504020204"/>
            </a:endParaRPr>
          </a:p>
          <a:p>
            <a:endParaRPr lang="pt-BR" sz="1400" b="1">
              <a:ea typeface="Noto Sans" panose="020B0502040504020204"/>
              <a:cs typeface="Noto Sans" panose="020B0502040504020204"/>
            </a:endParaRPr>
          </a:p>
          <a:p>
            <a:pPr>
              <a:lnSpc>
                <a:spcPct val="150000"/>
              </a:lnSpc>
              <a:spcBef>
                <a:spcPts val="800"/>
              </a:spcBef>
            </a:pPr>
            <a:r>
              <a:rPr lang="pt-BR" sz="1400" b="1">
                <a:ea typeface="+mn-lt"/>
                <a:cs typeface="+mn-lt"/>
              </a:rPr>
              <a:t>Estruturas de Dados (Listas e Dicionários)</a:t>
            </a:r>
            <a:endParaRPr lang="pt-BR" sz="1400" b="1"/>
          </a:p>
        </p:txBody>
      </p:sp>
      <p:grpSp>
        <p:nvGrpSpPr>
          <p:cNvPr id="9" name="Agrupar 8"/>
          <p:cNvGrpSpPr/>
          <p:nvPr/>
        </p:nvGrpSpPr>
        <p:grpSpPr>
          <a:xfrm>
            <a:off x="6962322" y="1496135"/>
            <a:ext cx="545123" cy="545124"/>
            <a:chOff x="5371488" y="1224544"/>
            <a:chExt cx="545123" cy="545124"/>
          </a:xfrm>
        </p:grpSpPr>
        <p:sp>
          <p:nvSpPr>
            <p:cNvPr id="7" name="Elipse 6"/>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5371488" y="1224544"/>
              <a:ext cx="545123" cy="545123"/>
            </a:xfrm>
            <a:prstGeom prst="rect">
              <a:avLst/>
            </a:prstGeom>
            <a:noFill/>
          </p:spPr>
          <p:txBody>
            <a:bodyPr wrap="square" rtlCol="0" anchor="ctr" anchorCtr="0">
              <a:noAutofit/>
            </a:bodyPr>
            <a:lstStyle/>
            <a:p>
              <a:pPr algn="ctr"/>
              <a:r>
                <a:rPr lang="pt-BR" sz="2400">
                  <a:solidFill>
                    <a:schemeClr val="bg1"/>
                  </a:solidFill>
                  <a:cs typeface="+mn-lt"/>
                </a:rPr>
                <a:t>1</a:t>
              </a:r>
              <a:endParaRPr lang="pt-BR" sz="2400">
                <a:solidFill>
                  <a:schemeClr val="bg1"/>
                </a:solidFill>
                <a:cs typeface="+mn-lt"/>
              </a:endParaRPr>
            </a:p>
          </p:txBody>
        </p:sp>
      </p:grpSp>
      <p:grpSp>
        <p:nvGrpSpPr>
          <p:cNvPr id="10" name="Agrupar 9"/>
          <p:cNvGrpSpPr/>
          <p:nvPr/>
        </p:nvGrpSpPr>
        <p:grpSpPr>
          <a:xfrm>
            <a:off x="6962322" y="2214817"/>
            <a:ext cx="545123" cy="545124"/>
            <a:chOff x="5371488" y="1224544"/>
            <a:chExt cx="545123" cy="545124"/>
          </a:xfrm>
        </p:grpSpPr>
        <p:sp>
          <p:nvSpPr>
            <p:cNvPr id="11" name="Elipse 10"/>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cs typeface="+mn-lt"/>
              </a:endParaRPr>
            </a:p>
          </p:txBody>
        </p:sp>
        <p:sp>
          <p:nvSpPr>
            <p:cNvPr id="12" name="CaixaDeTexto 11"/>
            <p:cNvSpPr txBox="1"/>
            <p:nvPr/>
          </p:nvSpPr>
          <p:spPr>
            <a:xfrm>
              <a:off x="5371488" y="1224544"/>
              <a:ext cx="545123" cy="545123"/>
            </a:xfrm>
            <a:prstGeom prst="rect">
              <a:avLst/>
            </a:prstGeom>
            <a:noFill/>
          </p:spPr>
          <p:txBody>
            <a:bodyPr wrap="square" rtlCol="0" anchor="ctr" anchorCtr="0">
              <a:noAutofit/>
            </a:bodyPr>
            <a:lstStyle/>
            <a:p>
              <a:pPr algn="ctr"/>
              <a:r>
                <a:rPr lang="pt-BR" sz="2400">
                  <a:solidFill>
                    <a:schemeClr val="bg1"/>
                  </a:solidFill>
                  <a:cs typeface="+mn-lt"/>
                </a:rPr>
                <a:t>2</a:t>
              </a:r>
              <a:endParaRPr lang="pt-BR" sz="2400">
                <a:solidFill>
                  <a:schemeClr val="bg1"/>
                </a:solidFill>
                <a:cs typeface="+mn-lt"/>
              </a:endParaRPr>
            </a:p>
          </p:txBody>
        </p:sp>
      </p:grpSp>
      <p:grpSp>
        <p:nvGrpSpPr>
          <p:cNvPr id="13" name="Agrupar 12"/>
          <p:cNvGrpSpPr/>
          <p:nvPr/>
        </p:nvGrpSpPr>
        <p:grpSpPr>
          <a:xfrm>
            <a:off x="6962322" y="3062265"/>
            <a:ext cx="545123" cy="545124"/>
            <a:chOff x="5371488" y="1224544"/>
            <a:chExt cx="545123" cy="545124"/>
          </a:xfrm>
        </p:grpSpPr>
        <p:sp>
          <p:nvSpPr>
            <p:cNvPr id="14" name="Elipse 13"/>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cs typeface="+mn-lt"/>
              </a:endParaRPr>
            </a:p>
          </p:txBody>
        </p:sp>
        <p:sp>
          <p:nvSpPr>
            <p:cNvPr id="15" name="CaixaDeTexto 14"/>
            <p:cNvSpPr txBox="1"/>
            <p:nvPr/>
          </p:nvSpPr>
          <p:spPr>
            <a:xfrm>
              <a:off x="5371488" y="1224544"/>
              <a:ext cx="545123" cy="545123"/>
            </a:xfrm>
            <a:prstGeom prst="rect">
              <a:avLst/>
            </a:prstGeom>
            <a:noFill/>
          </p:spPr>
          <p:txBody>
            <a:bodyPr wrap="square" rtlCol="0" anchor="ctr" anchorCtr="0">
              <a:noAutofit/>
            </a:bodyPr>
            <a:lstStyle/>
            <a:p>
              <a:pPr algn="ctr"/>
              <a:r>
                <a:rPr lang="pt-BR" sz="2400">
                  <a:solidFill>
                    <a:schemeClr val="bg1"/>
                  </a:solidFill>
                  <a:cs typeface="+mn-lt"/>
                </a:rPr>
                <a:t>3</a:t>
              </a:r>
              <a:endParaRPr lang="pt-BR" sz="2400">
                <a:solidFill>
                  <a:schemeClr val="bg1"/>
                </a:solidFill>
                <a:cs typeface="+mn-lt"/>
              </a:endParaRPr>
            </a:p>
          </p:txBody>
        </p:sp>
      </p:grpSp>
      <p:grpSp>
        <p:nvGrpSpPr>
          <p:cNvPr id="4" name="Agrupar 3"/>
          <p:cNvGrpSpPr/>
          <p:nvPr/>
        </p:nvGrpSpPr>
        <p:grpSpPr>
          <a:xfrm>
            <a:off x="6962322" y="3798872"/>
            <a:ext cx="545123" cy="545124"/>
            <a:chOff x="5371488" y="1224544"/>
            <a:chExt cx="545123" cy="545124"/>
          </a:xfrm>
        </p:grpSpPr>
        <p:sp>
          <p:nvSpPr>
            <p:cNvPr id="5" name="Elipse 4"/>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cs typeface="+mn-lt"/>
              </a:endParaRPr>
            </a:p>
          </p:txBody>
        </p:sp>
        <p:sp>
          <p:nvSpPr>
            <p:cNvPr id="6" name="CaixaDeTexto 5"/>
            <p:cNvSpPr txBox="1"/>
            <p:nvPr/>
          </p:nvSpPr>
          <p:spPr>
            <a:xfrm>
              <a:off x="5371488" y="1224544"/>
              <a:ext cx="545123" cy="545123"/>
            </a:xfrm>
            <a:prstGeom prst="rect">
              <a:avLst/>
            </a:prstGeom>
            <a:noFill/>
          </p:spPr>
          <p:txBody>
            <a:bodyPr wrap="square" rtlCol="0" anchor="ctr" anchorCtr="0">
              <a:noAutofit/>
            </a:bodyPr>
            <a:lstStyle/>
            <a:p>
              <a:pPr algn="ctr"/>
              <a:r>
                <a:rPr lang="pt-BR" sz="2400">
                  <a:solidFill>
                    <a:schemeClr val="bg1"/>
                  </a:solidFill>
                  <a:cs typeface="+mn-lt"/>
                </a:rPr>
                <a:t>4</a:t>
              </a:r>
              <a:endParaRPr lang="pt-BR" sz="2400">
                <a:solidFill>
                  <a:schemeClr val="bg1"/>
                </a:solidFill>
                <a:cs typeface="+mn-lt"/>
              </a:endParaRPr>
            </a:p>
          </p:txBody>
        </p:sp>
      </p:grpSp>
      <p:grpSp>
        <p:nvGrpSpPr>
          <p:cNvPr id="16" name="Agrupar 15"/>
          <p:cNvGrpSpPr/>
          <p:nvPr/>
        </p:nvGrpSpPr>
        <p:grpSpPr>
          <a:xfrm>
            <a:off x="6962322" y="4533201"/>
            <a:ext cx="545123" cy="545124"/>
            <a:chOff x="5371488" y="1224544"/>
            <a:chExt cx="545123" cy="545124"/>
          </a:xfrm>
        </p:grpSpPr>
        <p:sp>
          <p:nvSpPr>
            <p:cNvPr id="17" name="Elipse 16"/>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cs typeface="+mn-lt"/>
              </a:endParaRPr>
            </a:p>
          </p:txBody>
        </p:sp>
        <p:sp>
          <p:nvSpPr>
            <p:cNvPr id="18" name="CaixaDeTexto 17"/>
            <p:cNvSpPr txBox="1"/>
            <p:nvPr/>
          </p:nvSpPr>
          <p:spPr>
            <a:xfrm>
              <a:off x="5371488" y="1224544"/>
              <a:ext cx="545123" cy="545123"/>
            </a:xfrm>
            <a:prstGeom prst="rect">
              <a:avLst/>
            </a:prstGeom>
            <a:noFill/>
          </p:spPr>
          <p:txBody>
            <a:bodyPr wrap="square" rtlCol="0" anchor="ctr" anchorCtr="0">
              <a:noAutofit/>
            </a:bodyPr>
            <a:lstStyle/>
            <a:p>
              <a:pPr algn="ctr"/>
              <a:r>
                <a:rPr lang="pt-BR" sz="2400">
                  <a:solidFill>
                    <a:schemeClr val="bg1"/>
                  </a:solidFill>
                  <a:cs typeface="+mn-lt"/>
                </a:rPr>
                <a:t>5</a:t>
              </a:r>
              <a:endParaRPr lang="pt-BR" sz="2400">
                <a:solidFill>
                  <a:schemeClr val="bg1"/>
                </a:solidFill>
                <a:cs typeface="+mn-lt"/>
              </a:endParaRPr>
            </a:p>
          </p:txBody>
        </p:sp>
      </p:grpSp>
      <p:pic>
        <p:nvPicPr>
          <p:cNvPr id="19" name="Imagem 18"/>
          <p:cNvPicPr>
            <a:picLocks noChangeAspect="1"/>
          </p:cNvPicPr>
          <p:nvPr/>
        </p:nvPicPr>
        <p:blipFill rotWithShape="1">
          <a:blip r:embed="rId1">
            <a:extLst>
              <a:ext uri="{28A0092B-C50C-407E-A947-70E740481C1C}">
                <a14:useLocalDpi xmlns:a14="http://schemas.microsoft.com/office/drawing/2010/main" val="0"/>
              </a:ext>
            </a:extLst>
          </a:blip>
          <a:srcRect l="-24172" t="11325" r="24172" b="11325"/>
          <a:stretch>
            <a:fillRect/>
          </a:stretch>
        </p:blipFill>
        <p:spPr>
          <a:xfrm>
            <a:off x="841939" y="0"/>
            <a:ext cx="5254060" cy="6858000"/>
          </a:xfrm>
          <a:prstGeom prst="rect">
            <a:avLst/>
          </a:prstGeom>
        </p:spPr>
      </p:pic>
      <p:sp>
        <p:nvSpPr>
          <p:cNvPr id="20" name="Retângulo 19"/>
          <p:cNvSpPr/>
          <p:nvPr/>
        </p:nvSpPr>
        <p:spPr>
          <a:xfrm>
            <a:off x="0" y="0"/>
            <a:ext cx="3227754" cy="6858000"/>
          </a:xfrm>
          <a:prstGeom prst="rect">
            <a:avLst/>
          </a:prstGeom>
          <a:solidFill>
            <a:srgbClr val="5D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p:cNvSpPr txBox="1"/>
          <p:nvPr/>
        </p:nvSpPr>
        <p:spPr>
          <a:xfrm>
            <a:off x="367324" y="2490773"/>
            <a:ext cx="2719754" cy="671830"/>
          </a:xfrm>
          <a:prstGeom prst="rect">
            <a:avLst/>
          </a:prstGeom>
          <a:noFill/>
        </p:spPr>
        <p:txBody>
          <a:bodyPr wrap="square" lIns="0" tIns="0" rIns="91440" bIns="180000" rtlCol="0" anchor="t">
            <a:spAutoFit/>
          </a:bodyPr>
          <a:lstStyle/>
          <a:p>
            <a:pPr algn="r"/>
            <a:r>
              <a:rPr lang="pt-BR" sz="3200">
                <a:solidFill>
                  <a:schemeClr val="bg1"/>
                </a:solidFill>
                <a:cs typeface="+mn-lt"/>
              </a:rPr>
              <a:t>O </a:t>
            </a:r>
            <a:r>
              <a:rPr lang="pt-BR" sz="3200">
                <a:solidFill>
                  <a:schemeClr val="bg1"/>
                </a:solidFill>
                <a:cs typeface="+mn-lt"/>
              </a:rPr>
              <a:t>que</a:t>
            </a:r>
            <a:endParaRPr lang="pt-BR" sz="3200">
              <a:solidFill>
                <a:schemeClr val="bg1"/>
              </a:solidFill>
              <a:cs typeface="+mn-lt"/>
            </a:endParaRPr>
          </a:p>
        </p:txBody>
      </p:sp>
      <p:sp>
        <p:nvSpPr>
          <p:cNvPr id="22" name="CaixaDeTexto 21"/>
          <p:cNvSpPr txBox="1"/>
          <p:nvPr/>
        </p:nvSpPr>
        <p:spPr>
          <a:xfrm>
            <a:off x="295884" y="2717272"/>
            <a:ext cx="5539705" cy="1014730"/>
          </a:xfrm>
          <a:prstGeom prst="rect">
            <a:avLst/>
          </a:prstGeom>
          <a:noFill/>
          <a:effectLst>
            <a:outerShdw blurRad="50800" dist="38100" dir="5400000" algn="t" rotWithShape="0">
              <a:prstClr val="black">
                <a:alpha val="40000"/>
              </a:prstClr>
            </a:outerShdw>
          </a:effectLst>
        </p:spPr>
        <p:txBody>
          <a:bodyPr wrap="square" lIns="91440" tIns="45720" rIns="91440" bIns="45720" rtlCol="0" anchor="t">
            <a:spAutoFit/>
          </a:bodyPr>
          <a:lstStyle/>
          <a:p>
            <a:r>
              <a:rPr lang="pt-BR" sz="6000">
                <a:solidFill>
                  <a:schemeClr val="bg1"/>
                </a:solidFill>
                <a:cs typeface="+mn-lt"/>
              </a:rPr>
              <a:t>Aprenderemos</a:t>
            </a:r>
            <a:endParaRPr lang="pt-BR" sz="6000">
              <a:solidFill>
                <a:schemeClr val="bg1"/>
              </a:solidFill>
              <a:cs typeface="+mn-lt"/>
            </a:endParaRPr>
          </a:p>
        </p:txBody>
      </p:sp>
      <p:sp>
        <p:nvSpPr>
          <p:cNvPr id="2" name="Google Shape;286;p40"/>
          <p:cNvSpPr txBox="1"/>
          <p:nvPr/>
        </p:nvSpPr>
        <p:spPr>
          <a:xfrm>
            <a:off x="6758956" y="6177474"/>
            <a:ext cx="4456200" cy="880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b="1">
                <a:latin typeface="Noto Sans" panose="020B0502040504020204"/>
              </a:rPr>
              <a:t>Com </a:t>
            </a:r>
            <a:r>
              <a:rPr lang="en-GB" b="1" err="1">
                <a:latin typeface="Noto Sans" panose="020B0502040504020204"/>
              </a:rPr>
              <a:t>menos</a:t>
            </a:r>
            <a:r>
              <a:rPr lang="en-GB" b="1">
                <a:latin typeface="Noto Sans" panose="020B0502040504020204"/>
              </a:rPr>
              <a:t> </a:t>
            </a:r>
            <a:r>
              <a:rPr lang="en-GB" b="1" err="1">
                <a:latin typeface="Noto Sans" panose="020B0502040504020204"/>
              </a:rPr>
              <a:t>teoria</a:t>
            </a:r>
            <a:r>
              <a:rPr lang="en-GB" b="1">
                <a:latin typeface="Noto Sans" panose="020B0502040504020204"/>
              </a:rPr>
              <a:t> e </a:t>
            </a:r>
            <a:r>
              <a:rPr lang="en-GB" b="1" err="1">
                <a:latin typeface="Noto Sans" panose="020B0502040504020204"/>
              </a:rPr>
              <a:t>mais</a:t>
            </a:r>
            <a:r>
              <a:rPr lang="en-GB" b="1">
                <a:latin typeface="Noto Sans" panose="020B0502040504020204"/>
              </a:rPr>
              <a:t> </a:t>
            </a:r>
            <a:r>
              <a:rPr lang="en-GB" b="1" err="1">
                <a:latin typeface="Noto Sans" panose="020B0502040504020204"/>
              </a:rPr>
              <a:t>prática</a:t>
            </a:r>
            <a:r>
              <a:rPr lang="en-GB" b="1">
                <a:latin typeface="Noto Sans" panose="020B0502040504020204"/>
              </a:rPr>
              <a:t> pois </a:t>
            </a:r>
            <a:r>
              <a:rPr lang="en-GB" b="1" err="1">
                <a:latin typeface="Noto Sans" panose="020B0502040504020204"/>
              </a:rPr>
              <a:t>programar</a:t>
            </a:r>
            <a:r>
              <a:rPr lang="en-GB" b="1">
                <a:latin typeface="Noto Sans" panose="020B0502040504020204"/>
              </a:rPr>
              <a:t> é </a:t>
            </a:r>
            <a:r>
              <a:rPr lang="en-GB" b="1" err="1">
                <a:latin typeface="Noto Sans" panose="020B0502040504020204"/>
              </a:rPr>
              <a:t>treinar</a:t>
            </a:r>
            <a:r>
              <a:rPr lang="en-GB" b="1">
                <a:latin typeface="Noto Sans" panose="020B0502040504020204"/>
              </a:rPr>
              <a:t> </a:t>
            </a:r>
            <a:r>
              <a:rPr lang="en-GB" b="1" err="1">
                <a:latin typeface="Noto Sans" panose="020B0502040504020204"/>
              </a:rPr>
              <a:t>bastante</a:t>
            </a:r>
            <a:r>
              <a:rPr lang="en-GB" b="1">
                <a:latin typeface="Noto Sans" panose="020B0502040504020204"/>
              </a:rPr>
              <a:t>!! =D</a:t>
            </a:r>
            <a:endParaRPr b="1">
              <a:latin typeface="Noto Sans" panose="020B0502040504020204"/>
            </a:endParaRPr>
          </a:p>
        </p:txBody>
      </p:sp>
      <p:grpSp>
        <p:nvGrpSpPr>
          <p:cNvPr id="23" name="Agrupar 22"/>
          <p:cNvGrpSpPr/>
          <p:nvPr/>
        </p:nvGrpSpPr>
        <p:grpSpPr>
          <a:xfrm>
            <a:off x="6962322" y="5337872"/>
            <a:ext cx="545123" cy="545124"/>
            <a:chOff x="5371488" y="1224544"/>
            <a:chExt cx="545123" cy="545124"/>
          </a:xfrm>
        </p:grpSpPr>
        <p:sp>
          <p:nvSpPr>
            <p:cNvPr id="24" name="Elipse 23"/>
            <p:cNvSpPr/>
            <p:nvPr/>
          </p:nvSpPr>
          <p:spPr>
            <a:xfrm>
              <a:off x="5371488" y="1224545"/>
              <a:ext cx="545123" cy="5451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cs typeface="+mn-lt"/>
              </a:endParaRPr>
            </a:p>
          </p:txBody>
        </p:sp>
        <p:sp>
          <p:nvSpPr>
            <p:cNvPr id="25" name="CaixaDeTexto 24"/>
            <p:cNvSpPr txBox="1"/>
            <p:nvPr/>
          </p:nvSpPr>
          <p:spPr>
            <a:xfrm>
              <a:off x="5371488" y="1224544"/>
              <a:ext cx="545123" cy="545123"/>
            </a:xfrm>
            <a:prstGeom prst="rect">
              <a:avLst/>
            </a:prstGeom>
            <a:noFill/>
          </p:spPr>
          <p:txBody>
            <a:bodyPr wrap="square" lIns="91440" tIns="45720" rIns="91440" bIns="45720" rtlCol="0" anchor="ctr" anchorCtr="0">
              <a:noAutofit/>
            </a:bodyPr>
            <a:lstStyle/>
            <a:p>
              <a:pPr algn="ctr"/>
              <a:r>
                <a:rPr lang="pt-BR" sz="2400">
                  <a:solidFill>
                    <a:schemeClr val="bg1"/>
                  </a:solidFill>
                  <a:cs typeface="+mn-lt"/>
                </a:rPr>
                <a:t>6</a:t>
              </a:r>
              <a:endParaRPr lang="pt-BR" sz="2400">
                <a:solidFill>
                  <a:schemeClr val="bg1"/>
                </a:solidFill>
                <a:cs typeface="+mn-lt"/>
              </a:endParaRPr>
            </a:p>
          </p:txBody>
        </p:sp>
      </p:gr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13) Escreva um programa que encontre o valor máximo entre 2 números </a:t>
            </a:r>
            <a:endParaRPr lang="pt-BR"/>
          </a:p>
          <a:p>
            <a:endParaRPr lang="pt-BR"/>
          </a:p>
          <a:p>
            <a:r>
              <a:rPr lang="pt-BR" sz="1600">
                <a:ea typeface="+mn-lt"/>
                <a:cs typeface="+mn-lt"/>
              </a:rPr>
              <a:t>Exemplo: </a:t>
            </a:r>
            <a:endParaRPr lang="pt-BR"/>
          </a:p>
          <a:p>
            <a:r>
              <a:rPr lang="pt-BR" sz="1600">
                <a:ea typeface="+mn-lt"/>
                <a:cs typeface="+mn-lt"/>
              </a:rPr>
              <a:t>Entrada: </a:t>
            </a:r>
            <a:endParaRPr lang="pt-BR"/>
          </a:p>
          <a:p>
            <a:endParaRPr lang="pt-BR"/>
          </a:p>
          <a:p>
            <a:r>
              <a:rPr lang="pt-BR" sz="1600">
                <a:ea typeface="+mn-lt"/>
                <a:cs typeface="+mn-lt"/>
              </a:rPr>
              <a:t>número1: 5 </a:t>
            </a:r>
            <a:endParaRPr lang="pt-BR"/>
          </a:p>
          <a:p>
            <a:r>
              <a:rPr lang="pt-BR" sz="1600">
                <a:ea typeface="+mn-lt"/>
                <a:cs typeface="+mn-lt"/>
              </a:rPr>
              <a:t>número2: 3</a:t>
            </a:r>
            <a:endParaRPr lang="pt-BR"/>
          </a:p>
          <a:p>
            <a:endParaRPr lang="pt-BR"/>
          </a:p>
          <a:p>
            <a:r>
              <a:rPr lang="pt-BR" sz="1600">
                <a:ea typeface="+mn-lt"/>
                <a:cs typeface="+mn-lt"/>
              </a:rPr>
              <a:t>Saída: </a:t>
            </a:r>
            <a:endParaRPr lang="pt-BR"/>
          </a:p>
          <a:p>
            <a:r>
              <a:rPr lang="pt-BR" sz="1600">
                <a:ea typeface="+mn-lt"/>
                <a:cs typeface="+mn-lt"/>
              </a:rPr>
              <a:t>O número 5 é maior que o número 3</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14) Escreva um programa que funcione como uma calculadora simples, contendo dois números e onde você pode selecionar uma operação soma (+), subtração(-), multiplicação(*) e divisão(/) </a:t>
            </a:r>
            <a:endParaRPr lang="pt-BR" sz="1600">
              <a:ea typeface="+mn-lt"/>
              <a:cs typeface="+mn-lt"/>
            </a:endParaRPr>
          </a:p>
          <a:p>
            <a:endParaRPr lang="pt-BR" sz="1600">
              <a:ea typeface="Noto Sans" panose="020B0502040504020204"/>
              <a:cs typeface="Noto Sans" panose="020B0502040504020204"/>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15) Implemente um programa que considera as seguintes opções para determinar se o usuário usará a fila preferencial ou a fila comum.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O usuário usa a fila preferencial caso : </a:t>
            </a:r>
            <a:endParaRPr lang="pt-BR" sz="1600">
              <a:ea typeface="Noto Sans" panose="020B0502040504020204"/>
              <a:cs typeface="Noto Sans" panose="020B0502040504020204"/>
            </a:endParaRPr>
          </a:p>
          <a:p>
            <a:r>
              <a:rPr lang="pt-BR" sz="1600">
                <a:ea typeface="+mn-lt"/>
                <a:cs typeface="+mn-lt"/>
              </a:rPr>
              <a:t>● Possui mais de 65 anos : Usa fila preferencial </a:t>
            </a:r>
            <a:endParaRPr lang="pt-BR" sz="1600">
              <a:ea typeface="Noto Sans" panose="020B0502040504020204"/>
              <a:cs typeface="Noto Sans" panose="020B0502040504020204"/>
            </a:endParaRPr>
          </a:p>
          <a:p>
            <a:r>
              <a:rPr lang="pt-BR" sz="1600">
                <a:ea typeface="+mn-lt"/>
                <a:cs typeface="+mn-lt"/>
              </a:rPr>
              <a:t>● É deficiente físico : Usa fila preferencial </a:t>
            </a:r>
            <a:endParaRPr lang="pt-BR" sz="1600">
              <a:ea typeface="Noto Sans" panose="020B0502040504020204"/>
              <a:cs typeface="Noto Sans" panose="020B0502040504020204"/>
            </a:endParaRPr>
          </a:p>
          <a:p>
            <a:r>
              <a:rPr lang="pt-BR" sz="1600">
                <a:ea typeface="+mn-lt"/>
                <a:cs typeface="+mn-lt"/>
              </a:rPr>
              <a:t>● É gestante : Usa fila preferencial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O programa recebe como entrada nome, a idade, e a condição especial do usuário, se houver. </a:t>
            </a:r>
            <a:endParaRPr lang="pt-BR" sz="1600">
              <a:ea typeface="Noto Sans" panose="020B0502040504020204"/>
              <a:cs typeface="Noto Sans" panose="020B0502040504020204"/>
            </a:endParaRPr>
          </a:p>
          <a:p>
            <a:endParaRPr lang="pt-BR" sz="1600">
              <a:ea typeface="Noto Sans" panose="020B0502040504020204"/>
              <a:cs typeface="Noto Sans" panose="020B0502040504020204"/>
            </a:endParaRPr>
          </a:p>
          <a:p>
            <a:r>
              <a:rPr lang="pt-BR" sz="1600">
                <a:ea typeface="+mn-lt"/>
                <a:cs typeface="+mn-lt"/>
              </a:rPr>
              <a:t>Exemplo de entrada: Maria, 22,  deficiente </a:t>
            </a:r>
            <a:endParaRPr lang="pt-BR" sz="1600">
              <a:ea typeface="Noto Sans" panose="020B0502040504020204"/>
              <a:cs typeface="Noto Sans" panose="020B0502040504020204"/>
            </a:endParaRPr>
          </a:p>
          <a:p>
            <a:r>
              <a:rPr lang="pt-BR" sz="1600">
                <a:ea typeface="+mn-lt"/>
                <a:cs typeface="+mn-lt"/>
              </a:rPr>
              <a:t>Saída esperada: Fila preferencial </a:t>
            </a:r>
            <a:endParaRPr lang="pt-BR">
              <a:ea typeface="+mn-lt"/>
              <a:cs typeface="+mn-lt"/>
            </a:endParaRPr>
          </a:p>
          <a:p>
            <a:endParaRPr lang="pt-BR" sz="1600">
              <a:ea typeface="Noto Sans" panose="020B0502040504020204"/>
              <a:cs typeface="Noto Sans" panose="020B0502040504020204"/>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16) Faça um programa para que determine a categoria de um jogador de futebol. </a:t>
            </a:r>
            <a:endParaRPr lang="pt-BR">
              <a:ea typeface="Noto Sans" panose="020B0502040504020204"/>
              <a:cs typeface="Noto Sans" panose="020B0502040504020204"/>
            </a:endParaRPr>
          </a:p>
          <a:p>
            <a:endParaRPr lang="pt-BR"/>
          </a:p>
          <a:p>
            <a:r>
              <a:rPr lang="pt-BR" sz="1600">
                <a:ea typeface="+mn-lt"/>
                <a:cs typeface="+mn-lt"/>
              </a:rPr>
              <a:t>Categorias: </a:t>
            </a:r>
            <a:endParaRPr lang="pt-BR"/>
          </a:p>
          <a:p>
            <a:endParaRPr lang="pt-BR"/>
          </a:p>
          <a:p>
            <a:r>
              <a:rPr lang="pt-BR" sz="1600">
                <a:ea typeface="+mn-lt"/>
                <a:cs typeface="+mn-lt"/>
              </a:rPr>
              <a:t>De 10-17: categorias de base </a:t>
            </a:r>
            <a:endParaRPr lang="pt-BR"/>
          </a:p>
          <a:p>
            <a:r>
              <a:rPr lang="pt-BR" sz="1600">
                <a:ea typeface="+mn-lt"/>
                <a:cs typeface="+mn-lt"/>
              </a:rPr>
              <a:t>   18-40: profissional </a:t>
            </a:r>
            <a:endParaRPr lang="pt-BR"/>
          </a:p>
          <a:p>
            <a:r>
              <a:rPr lang="pt-BR" sz="1600">
                <a:ea typeface="+mn-lt"/>
                <a:cs typeface="+mn-lt"/>
              </a:rPr>
              <a:t>   acima de 40: master </a:t>
            </a:r>
            <a:endParaRPr lang="pt-BR"/>
          </a:p>
          <a:p>
            <a:r>
              <a:rPr lang="pt-BR" sz="1600">
                <a:ea typeface="+mn-lt"/>
                <a:cs typeface="+mn-lt"/>
              </a:rPr>
              <a:t>   abaixo de 10: escolinha </a:t>
            </a:r>
            <a:endParaRPr lang="pt-BR"/>
          </a:p>
          <a:p>
            <a:r>
              <a:rPr lang="pt-BR" sz="1600">
                <a:ea typeface="+mn-lt"/>
                <a:cs typeface="+mn-lt"/>
              </a:rPr>
              <a:t>A resposta deverá ser conforme exemplo abaixo: </a:t>
            </a:r>
            <a:endParaRPr lang="pt-BR"/>
          </a:p>
          <a:p>
            <a:endParaRPr lang="pt-BR"/>
          </a:p>
          <a:p>
            <a:r>
              <a:rPr lang="pt-BR" sz="1600">
                <a:ea typeface="+mn-lt"/>
                <a:cs typeface="+mn-lt"/>
              </a:rPr>
              <a:t>Entrada: </a:t>
            </a:r>
            <a:endParaRPr lang="pt-BR"/>
          </a:p>
          <a:p>
            <a:r>
              <a:rPr lang="pt-BR" sz="1600">
                <a:ea typeface="+mn-lt"/>
                <a:cs typeface="+mn-lt"/>
              </a:rPr>
              <a:t>nome: João </a:t>
            </a:r>
            <a:endParaRPr lang="pt-BR"/>
          </a:p>
          <a:p>
            <a:r>
              <a:rPr lang="pt-BR" sz="1600">
                <a:ea typeface="+mn-lt"/>
                <a:cs typeface="+mn-lt"/>
              </a:rPr>
              <a:t>idade: 30 </a:t>
            </a:r>
            <a:endParaRPr lang="pt-BR"/>
          </a:p>
          <a:p>
            <a:r>
              <a:rPr lang="pt-BR" sz="1600">
                <a:ea typeface="+mn-lt"/>
                <a:cs typeface="+mn-lt"/>
              </a:rPr>
              <a:t>Categoria: Profissional </a:t>
            </a:r>
            <a:endParaRPr lang="pt-BR"/>
          </a:p>
          <a:p>
            <a:endParaRPr lang="pt-BR" sz="1600">
              <a:ea typeface="Noto Sans" panose="020B0502040504020204"/>
              <a:cs typeface="Noto Sans" panose="020B0502040504020204"/>
            </a:endParaRPr>
          </a:p>
          <a:p>
            <a:r>
              <a:rPr lang="pt-BR" sz="1600">
                <a:ea typeface="+mn-lt"/>
                <a:cs typeface="+mn-lt"/>
              </a:rPr>
              <a:t>17) A padaria </a:t>
            </a:r>
            <a:r>
              <a:rPr lang="pt-BR" sz="1600" err="1">
                <a:ea typeface="+mn-lt"/>
                <a:cs typeface="+mn-lt"/>
              </a:rPr>
              <a:t>Hotpão</a:t>
            </a:r>
            <a:r>
              <a:rPr lang="pt-BR" sz="1600">
                <a:ea typeface="+mn-lt"/>
                <a:cs typeface="+mn-lt"/>
              </a:rPr>
              <a:t> vende uma certa quantidade de pães franceses e uma quantidade de broas a cada dia. Cada pãozinho custa R$ 0,50 e a broa custa R$ 5,00. Ao final do dia, o dono quer saber quanto arrecadou com a venda dos pães e broas (juntos), e quanto deve guardar numa conta de poupança (10% do total arrecadado). Você foi contratado para fazer os cálculos para o dono. Com base nestes fatos, faça um algoritmo para que de acordo com as quantidades de pães e de broas, calcule os dados solicitados. </a:t>
            </a:r>
            <a:endParaRPr lang="pt-BR"/>
          </a:p>
        </p:txBody>
      </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18) Um motorista deseja colocar no seu tanque X reais de gasolina. Escreva um algoritmo que a partir do preço do litro da gasolina e o valor do pagamento, imprima quantos litros ele conseguiu colocar no tanque. </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19) Faça um algoritmo que a partir de um número retorne como resposta se ele é par ou impar </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20) Calcule o IMC conforme tabela e fórmula abaixo: </a:t>
            </a:r>
            <a:endParaRPr lang="pt-BR"/>
          </a:p>
        </p:txBody>
      </p:sp>
      <p:pic>
        <p:nvPicPr>
          <p:cNvPr id="4" name="Imagem 3" descr="Tabela&#10;&#10;Descrição gerada automaticamente"/>
          <p:cNvPicPr>
            <a:picLocks noChangeAspect="1"/>
          </p:cNvPicPr>
          <p:nvPr/>
        </p:nvPicPr>
        <p:blipFill>
          <a:blip r:embed="rId2"/>
          <a:stretch>
            <a:fillRect/>
          </a:stretch>
        </p:blipFill>
        <p:spPr>
          <a:xfrm>
            <a:off x="2666619" y="2306955"/>
            <a:ext cx="2286000" cy="1419225"/>
          </a:xfrm>
          <a:prstGeom prst="rect">
            <a:avLst/>
          </a:prstGeom>
        </p:spPr>
      </p:pic>
      <p:pic>
        <p:nvPicPr>
          <p:cNvPr id="5" name="Imagem 4"/>
          <p:cNvPicPr>
            <a:picLocks noChangeAspect="1"/>
          </p:cNvPicPr>
          <p:nvPr/>
        </p:nvPicPr>
        <p:blipFill>
          <a:blip r:embed="rId3"/>
          <a:stretch>
            <a:fillRect/>
          </a:stretch>
        </p:blipFill>
        <p:spPr>
          <a:xfrm>
            <a:off x="1102614" y="2596134"/>
            <a:ext cx="1378458" cy="519303"/>
          </a:xfrm>
          <a:prstGeom prst="rect">
            <a:avLst/>
          </a:prstGeom>
        </p:spPr>
      </p:pic>
      <p:sp>
        <p:nvSpPr>
          <p:cNvPr id="9" name="CaixaDeTexto 8"/>
          <p:cNvSpPr txBox="1"/>
          <p:nvPr/>
        </p:nvSpPr>
        <p:spPr>
          <a:xfrm>
            <a:off x="493776" y="3724655"/>
            <a:ext cx="1054608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21) Faça um algoritmo que a partir da idade de uma pessoa e de acordo com a idade exiba a seguintes mensagens: </a:t>
            </a:r>
            <a:endParaRPr lang="pt-BR"/>
          </a:p>
          <a:p>
            <a:endParaRPr lang="pt-BR"/>
          </a:p>
          <a:p>
            <a:r>
              <a:rPr lang="pt-BR" sz="1600">
                <a:ea typeface="+mn-lt"/>
                <a:cs typeface="+mn-lt"/>
              </a:rPr>
              <a:t>Menor que 16 anos - não pode votar </a:t>
            </a:r>
            <a:endParaRPr lang="pt-BR"/>
          </a:p>
          <a:p>
            <a:r>
              <a:rPr lang="pt-BR" sz="1600">
                <a:ea typeface="+mn-lt"/>
                <a:cs typeface="+mn-lt"/>
              </a:rPr>
              <a:t>Entre 16 e 18 anos e maior que 70 anos - voto opcional </a:t>
            </a:r>
            <a:endParaRPr lang="pt-BR"/>
          </a:p>
          <a:p>
            <a:r>
              <a:rPr lang="pt-BR" sz="1600">
                <a:ea typeface="+mn-lt"/>
                <a:cs typeface="+mn-lt"/>
              </a:rPr>
              <a:t>Entre 18 e 70 anos - voto obrigatório</a:t>
            </a:r>
            <a:endParaRPr lang="pt-B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CaixaDeTexto 1"/>
          <p:cNvSpPr txBox="1"/>
          <p:nvPr/>
        </p:nvSpPr>
        <p:spPr>
          <a:xfrm>
            <a:off x="377951" y="219456"/>
            <a:ext cx="282244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l"/>
            <a:r>
              <a:rPr lang="pt-BR" sz="2400">
                <a:ea typeface="Noto Sans" panose="020B0502040504020204"/>
                <a:cs typeface="Noto Sans" panose="020B0502040504020204"/>
              </a:rPr>
              <a:t>Exercícios:</a:t>
            </a:r>
            <a:endParaRPr lang="pt-BR" sz="2400"/>
          </a:p>
        </p:txBody>
      </p:sp>
      <p:sp>
        <p:nvSpPr>
          <p:cNvPr id="3" name="CaixaDeTexto 2"/>
          <p:cNvSpPr txBox="1"/>
          <p:nvPr/>
        </p:nvSpPr>
        <p:spPr>
          <a:xfrm>
            <a:off x="493776" y="737616"/>
            <a:ext cx="1054608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sz="1600">
                <a:ea typeface="+mn-lt"/>
                <a:cs typeface="+mn-lt"/>
              </a:rPr>
              <a:t>22) Criar um algoritmo que a partir de dois números do tipo inteiro e mostrar se um é </a:t>
            </a:r>
            <a:r>
              <a:rPr lang="pt-BR" sz="1600" err="1">
                <a:ea typeface="+mn-lt"/>
                <a:cs typeface="+mn-lt"/>
              </a:rPr>
              <a:t>multiplo</a:t>
            </a:r>
            <a:r>
              <a:rPr lang="pt-BR" sz="1600">
                <a:ea typeface="+mn-lt"/>
                <a:cs typeface="+mn-lt"/>
              </a:rPr>
              <a:t> do outro em qualquer ordem. </a:t>
            </a:r>
            <a:endParaRPr lang="pt-BR">
              <a:ea typeface="+mn-lt"/>
              <a:cs typeface="+mn-lt"/>
            </a:endParaRPr>
          </a:p>
          <a:p>
            <a:endParaRPr lang="pt-BR" sz="1600">
              <a:ea typeface="+mn-lt"/>
              <a:cs typeface="+mn-lt"/>
            </a:endParaRPr>
          </a:p>
          <a:p>
            <a:r>
              <a:rPr lang="pt-BR" sz="1600">
                <a:ea typeface="+mn-lt"/>
                <a:cs typeface="+mn-lt"/>
              </a:rPr>
              <a:t>23)Faça um programa que a partir de um número apresente como resultado a multiplicação de 10 até 0.</a:t>
            </a:r>
            <a:endParaRPr lang="pt-BR">
              <a:ea typeface="+mn-lt"/>
              <a:cs typeface="+mn-lt"/>
            </a:endParaRPr>
          </a:p>
          <a:p>
            <a:endParaRPr lang="pt-BR" sz="1600">
              <a:ea typeface="Noto Sans" panose="020B0502040504020204"/>
              <a:cs typeface="Noto Sans" panose="020B0502040504020204"/>
            </a:endParaRPr>
          </a:p>
          <a:p>
            <a:r>
              <a:rPr lang="pt-BR" sz="1600">
                <a:ea typeface="+mn-lt"/>
                <a:cs typeface="+mn-lt"/>
              </a:rPr>
              <a:t>24)A partir das idades de uma determinada quantidade de pessoas dentro de uma lista diga no final quantas são de maior e menor idade.</a:t>
            </a:r>
            <a:endParaRPr lang="pt-B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p:cNvSpPr/>
          <p:nvPr/>
        </p:nvSpPr>
        <p:spPr>
          <a:xfrm>
            <a:off x="6096000" y="2293495"/>
            <a:ext cx="5761038" cy="3764406"/>
          </a:xfrm>
          <a:prstGeom prst="roundRect">
            <a:avLst>
              <a:gd name="adj" fmla="val 3413"/>
            </a:avLst>
          </a:prstGeom>
          <a:solidFill>
            <a:srgbClr val="DCDCD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Gráfico 1"/>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853803" y="3088803"/>
            <a:ext cx="2776472" cy="1192498"/>
          </a:xfrm>
          <a:prstGeom prst="rect">
            <a:avLst/>
          </a:prstGeom>
        </p:spPr>
      </p:pic>
      <p:sp>
        <p:nvSpPr>
          <p:cNvPr id="4" name="CaixaDeTexto 3"/>
          <p:cNvSpPr txBox="1"/>
          <p:nvPr/>
        </p:nvSpPr>
        <p:spPr>
          <a:xfrm>
            <a:off x="471466" y="364250"/>
            <a:ext cx="4650941" cy="1384995"/>
          </a:xfrm>
          <a:prstGeom prst="rect">
            <a:avLst/>
          </a:prstGeom>
          <a:noFill/>
        </p:spPr>
        <p:txBody>
          <a:bodyPr wrap="square" lIns="91440" tIns="45720" rIns="91440" bIns="45720" rtlCol="0" anchor="t">
            <a:spAutoFit/>
          </a:bodyPr>
          <a:lstStyle/>
          <a:p>
            <a:r>
              <a:rPr lang="pt-BR" sz="2800">
                <a:latin typeface="Noto Sans Light" panose="020B0402040504020204"/>
                <a:ea typeface="Noto Sans Light" panose="020B0402040504020204"/>
                <a:cs typeface="Noto Sans Light" panose="020B0402040504020204"/>
              </a:rPr>
              <a:t>Parabéns pela conclusão de mais uma matéria!</a:t>
            </a:r>
            <a:endParaRPr lang="pt-BR">
              <a:latin typeface="Noto Sans Light" panose="020B0402040504020204"/>
              <a:ea typeface="Noto Sans Light" panose="020B0402040504020204"/>
              <a:cs typeface="Noto Sans Light" panose="020B0402040504020204"/>
            </a:endParaRPr>
          </a:p>
          <a:p>
            <a:r>
              <a:rPr lang="pt-BR" sz="2800">
                <a:latin typeface="Noto Sans Light" panose="020B0402040504020204"/>
                <a:ea typeface="Noto Sans Light" panose="020B0402040504020204"/>
                <a:cs typeface="Noto Sans Light" panose="020B0402040504020204"/>
              </a:rPr>
              <a:t>Obrigado!</a:t>
            </a:r>
            <a:endParaRPr lang="pt-BR" sz="2800">
              <a:latin typeface="Noto Sans Light" panose="020B0402040504020204"/>
              <a:ea typeface="Noto Sans Light" panose="020B0402040504020204"/>
              <a:cs typeface="Noto Sans Light" panose="020B0402040504020204"/>
            </a:endParaRPr>
          </a:p>
        </p:txBody>
      </p:sp>
      <p:sp>
        <p:nvSpPr>
          <p:cNvPr id="7" name="CaixaDeTexto 6"/>
          <p:cNvSpPr txBox="1"/>
          <p:nvPr/>
        </p:nvSpPr>
        <p:spPr>
          <a:xfrm>
            <a:off x="6853803" y="5076609"/>
            <a:ext cx="4262815" cy="646331"/>
          </a:xfrm>
          <a:prstGeom prst="rect">
            <a:avLst/>
          </a:prstGeom>
          <a:noFill/>
        </p:spPr>
        <p:txBody>
          <a:bodyPr wrap="square" rtlCol="0">
            <a:spAutoFit/>
          </a:bodyPr>
          <a:lstStyle/>
          <a:p>
            <a:pPr>
              <a:spcAft>
                <a:spcPts val="1200"/>
              </a:spcAft>
            </a:pPr>
            <a:r>
              <a:rPr lang="pt-BR" sz="1200"/>
              <a:t>Esta apresentação se destina exclusivamente à exibição interna e seu conteúdo não poderá ser divulgado à clientes ou público externo sem prévia autorização.</a:t>
            </a:r>
            <a:endParaRPr lang="pt-BR" sz="1200"/>
          </a:p>
        </p:txBody>
      </p:sp>
      <p:pic>
        <p:nvPicPr>
          <p:cNvPr id="13" name="Imagem 12" descr="Código QR&#10;&#10;Descrição gerada automaticamente"/>
          <p:cNvPicPr>
            <a:picLocks noChangeAspect="1"/>
          </p:cNvPicPr>
          <p:nvPr/>
        </p:nvPicPr>
        <p:blipFill>
          <a:blip r:embed="rId3"/>
          <a:stretch>
            <a:fillRect/>
          </a:stretch>
        </p:blipFill>
        <p:spPr>
          <a:xfrm>
            <a:off x="3957637" y="5149521"/>
            <a:ext cx="920750" cy="901936"/>
          </a:xfrm>
          <a:prstGeom prst="rect">
            <a:avLst/>
          </a:prstGeom>
        </p:spPr>
      </p:pic>
      <p:sp>
        <p:nvSpPr>
          <p:cNvPr id="14" name="CaixaDeTexto 13"/>
          <p:cNvSpPr txBox="1"/>
          <p:nvPr/>
        </p:nvSpPr>
        <p:spPr>
          <a:xfrm>
            <a:off x="383330" y="5242038"/>
            <a:ext cx="4650941" cy="400110"/>
          </a:xfrm>
          <a:prstGeom prst="rect">
            <a:avLst/>
          </a:prstGeom>
          <a:noFill/>
        </p:spPr>
        <p:txBody>
          <a:bodyPr wrap="square" lIns="91440" tIns="45720" rIns="91440" bIns="45720" rtlCol="0" anchor="t">
            <a:spAutoFit/>
          </a:bodyPr>
          <a:lstStyle/>
          <a:p>
            <a:r>
              <a:rPr lang="pt-BR" sz="2000" b="1">
                <a:ea typeface="Noto Sans Light" panose="020B0402040504020204"/>
                <a:cs typeface="Noto Sans Light" panose="020B0402040504020204"/>
              </a:rPr>
              <a:t>Breno </a:t>
            </a:r>
            <a:r>
              <a:rPr lang="pt-BR" sz="2000" b="1" err="1">
                <a:ea typeface="Noto Sans Light" panose="020B0402040504020204"/>
                <a:cs typeface="Noto Sans Light" panose="020B0402040504020204"/>
              </a:rPr>
              <a:t>Magrani</a:t>
            </a:r>
            <a:endParaRPr lang="pt-BR" sz="2000" b="1" err="1">
              <a:ea typeface="Noto Sans Light" panose="020B0402040504020204"/>
              <a:cs typeface="Noto Sans Light" panose="020B0402040504020204"/>
            </a:endParaRPr>
          </a:p>
        </p:txBody>
      </p:sp>
      <p:sp>
        <p:nvSpPr>
          <p:cNvPr id="15" name="CaixaDeTexto 14"/>
          <p:cNvSpPr txBox="1"/>
          <p:nvPr/>
        </p:nvSpPr>
        <p:spPr>
          <a:xfrm>
            <a:off x="383330" y="5642148"/>
            <a:ext cx="4650941" cy="338554"/>
          </a:xfrm>
          <a:prstGeom prst="rect">
            <a:avLst/>
          </a:prstGeom>
          <a:noFill/>
        </p:spPr>
        <p:txBody>
          <a:bodyPr wrap="square" lIns="91440" tIns="45720" rIns="91440" bIns="45720" rtlCol="0" anchor="t">
            <a:spAutoFit/>
          </a:bodyPr>
          <a:lstStyle/>
          <a:p>
            <a:r>
              <a:rPr lang="pt-BR" sz="1600">
                <a:ea typeface="+mn-lt"/>
                <a:cs typeface="+mn-lt"/>
              </a:rPr>
              <a:t>breno.magrani@t2mlab.com</a:t>
            </a:r>
            <a:endParaRPr lang="pt-BR"/>
          </a:p>
        </p:txBody>
      </p:sp>
      <p:pic>
        <p:nvPicPr>
          <p:cNvPr id="5" name="Imagem 4" descr="Código QR&#10;&#10;Descrição gerada automaticamente"/>
          <p:cNvPicPr>
            <a:picLocks noChangeAspect="1"/>
          </p:cNvPicPr>
          <p:nvPr/>
        </p:nvPicPr>
        <p:blipFill>
          <a:blip r:embed="rId4"/>
          <a:stretch>
            <a:fillRect/>
          </a:stretch>
        </p:blipFill>
        <p:spPr>
          <a:xfrm>
            <a:off x="4013614" y="5244058"/>
            <a:ext cx="816966" cy="816966"/>
          </a:xfrm>
          <a:prstGeom prst="rect">
            <a:avLst/>
          </a:prstGeom>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p:cNvSpPr>
            <a:spLocks noGrp="1"/>
          </p:cNvSpPr>
          <p:nvPr>
            <p:ph type="body" sz="quarter" idx="17"/>
          </p:nvPr>
        </p:nvSpPr>
        <p:spPr>
          <a:xfrm>
            <a:off x="458406" y="980259"/>
            <a:ext cx="8860252" cy="1229921"/>
          </a:xfrm>
        </p:spPr>
        <p:txBody>
          <a:bodyPr vert="horz" wrap="square" lIns="0" tIns="0" rIns="91440" bIns="252000" rtlCol="0" anchor="t">
            <a:spAutoFit/>
          </a:bodyPr>
          <a:lstStyle/>
          <a:p>
            <a:pPr marL="457200" indent="-342900">
              <a:lnSpc>
                <a:spcPct val="115000"/>
              </a:lnSpc>
              <a:spcBef>
                <a:spcPts val="0"/>
              </a:spcBef>
              <a:buFont typeface="Arial,Sans-Serif"/>
              <a:buChar char="●"/>
            </a:pPr>
            <a:r>
              <a:rPr lang="en-GB" sz="1400">
                <a:solidFill>
                  <a:schemeClr val="tx1"/>
                </a:solidFill>
                <a:latin typeface="Noto Sans" panose="020B0502040504020204"/>
                <a:ea typeface="Noto Sans SemiBold"/>
                <a:cs typeface="Noto Sans SemiBold"/>
              </a:rPr>
              <a:t>O Robot Framework é </a:t>
            </a:r>
            <a:r>
              <a:rPr lang="en-GB" sz="1400" err="1">
                <a:solidFill>
                  <a:schemeClr val="tx1"/>
                </a:solidFill>
                <a:latin typeface="Noto Sans" panose="020B0502040504020204"/>
                <a:ea typeface="Noto Sans SemiBold"/>
                <a:cs typeface="Noto Sans SemiBold"/>
              </a:rPr>
              <a:t>uma</a:t>
            </a:r>
            <a:r>
              <a:rPr lang="en-GB" sz="1400">
                <a:solidFill>
                  <a:schemeClr val="tx1"/>
                </a:solidFill>
                <a:latin typeface="Noto Sans" panose="020B0502040504020204"/>
                <a:ea typeface="Noto Sans SemiBold"/>
                <a:cs typeface="Noto Sans SemiBold"/>
              </a:rPr>
              <a:t> framework de </a:t>
            </a:r>
            <a:r>
              <a:rPr lang="en-GB" sz="1400" err="1">
                <a:solidFill>
                  <a:schemeClr val="tx1"/>
                </a:solidFill>
                <a:latin typeface="Noto Sans" panose="020B0502040504020204"/>
                <a:ea typeface="Noto Sans SemiBold"/>
                <a:cs typeface="Noto Sans SemiBold"/>
              </a:rPr>
              <a:t>automação</a:t>
            </a:r>
            <a:r>
              <a:rPr lang="en-GB" sz="1400">
                <a:solidFill>
                  <a:schemeClr val="tx1"/>
                </a:solidFill>
                <a:latin typeface="Noto Sans" panose="020B0502040504020204"/>
                <a:ea typeface="Noto Sans SemiBold"/>
                <a:cs typeface="Noto Sans SemiBold"/>
              </a:rPr>
              <a:t> que </a:t>
            </a:r>
            <a:r>
              <a:rPr lang="en-GB" sz="1400" err="1">
                <a:solidFill>
                  <a:schemeClr val="tx1"/>
                </a:solidFill>
                <a:latin typeface="Noto Sans" panose="020B0502040504020204"/>
                <a:ea typeface="Noto Sans SemiBold"/>
                <a:cs typeface="Noto Sans SemiBold"/>
              </a:rPr>
              <a:t>permite</a:t>
            </a:r>
            <a:r>
              <a:rPr lang="en-GB" sz="1400">
                <a:solidFill>
                  <a:schemeClr val="tx1"/>
                </a:solidFill>
                <a:latin typeface="Noto Sans" panose="020B0502040504020204"/>
                <a:ea typeface="Noto Sans SemiBold"/>
                <a:cs typeface="Noto Sans SemiBold"/>
              </a:rPr>
              <a:t> a </a:t>
            </a:r>
            <a:r>
              <a:rPr lang="en-GB" sz="1400" err="1">
                <a:solidFill>
                  <a:schemeClr val="tx1"/>
                </a:solidFill>
                <a:latin typeface="Noto Sans" panose="020B0502040504020204"/>
                <a:ea typeface="Noto Sans SemiBold"/>
                <a:cs typeface="Noto Sans SemiBold"/>
              </a:rPr>
              <a:t>criação</a:t>
            </a:r>
            <a:r>
              <a:rPr lang="en-GB" sz="1400">
                <a:solidFill>
                  <a:schemeClr val="tx1"/>
                </a:solidFill>
                <a:latin typeface="Noto Sans" panose="020B0502040504020204"/>
                <a:ea typeface="Noto Sans SemiBold"/>
                <a:cs typeface="Noto Sans SemiBold"/>
              </a:rPr>
              <a:t> de scripts de teste e </a:t>
            </a:r>
            <a:r>
              <a:rPr lang="en-GB" sz="1400" err="1">
                <a:solidFill>
                  <a:schemeClr val="tx1"/>
                </a:solidFill>
                <a:latin typeface="Noto Sans" panose="020B0502040504020204"/>
                <a:ea typeface="Noto Sans SemiBold"/>
                <a:cs typeface="Noto Sans SemiBold"/>
              </a:rPr>
              <a:t>automação</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processos</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negócios</a:t>
            </a:r>
            <a:r>
              <a:rPr lang="en-GB" sz="1400">
                <a:solidFill>
                  <a:schemeClr val="tx1"/>
                </a:solidFill>
                <a:latin typeface="Noto Sans" panose="020B0502040504020204"/>
                <a:ea typeface="Noto Sans SemiBold"/>
                <a:cs typeface="Noto Sans SemiBold"/>
              </a:rPr>
              <a:t> de forma </a:t>
            </a:r>
            <a:r>
              <a:rPr lang="en-GB" sz="1400" err="1">
                <a:solidFill>
                  <a:schemeClr val="tx1"/>
                </a:solidFill>
                <a:latin typeface="Noto Sans" panose="020B0502040504020204"/>
                <a:ea typeface="Noto Sans SemiBold"/>
                <a:cs typeface="Noto Sans SemiBold"/>
              </a:rPr>
              <a:t>legível</a:t>
            </a:r>
            <a:r>
              <a:rPr lang="en-GB" sz="1400">
                <a:solidFill>
                  <a:schemeClr val="tx1"/>
                </a:solidFill>
                <a:latin typeface="Noto Sans" panose="020B0502040504020204"/>
                <a:ea typeface="Noto Sans SemiBold"/>
                <a:cs typeface="Noto Sans SemiBold"/>
              </a:rPr>
              <a:t> e </a:t>
            </a:r>
            <a:r>
              <a:rPr lang="en-GB" sz="1400" err="1">
                <a:solidFill>
                  <a:schemeClr val="tx1"/>
                </a:solidFill>
                <a:latin typeface="Noto Sans" panose="020B0502040504020204"/>
                <a:ea typeface="Noto Sans SemiBold"/>
                <a:cs typeface="Noto Sans SemiBold"/>
              </a:rPr>
              <a:t>fácil</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entender</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graças</a:t>
            </a:r>
            <a:r>
              <a:rPr lang="en-GB" sz="1400">
                <a:solidFill>
                  <a:schemeClr val="tx1"/>
                </a:solidFill>
                <a:latin typeface="Noto Sans" panose="020B0502040504020204"/>
                <a:ea typeface="Noto Sans SemiBold"/>
                <a:cs typeface="Noto Sans SemiBold"/>
              </a:rPr>
              <a:t> à </a:t>
            </a:r>
            <a:r>
              <a:rPr lang="en-GB" sz="1400" err="1">
                <a:solidFill>
                  <a:schemeClr val="tx1"/>
                </a:solidFill>
                <a:latin typeface="Noto Sans" panose="020B0502040504020204"/>
                <a:ea typeface="Noto Sans SemiBold"/>
                <a:cs typeface="Noto Sans SemiBold"/>
              </a:rPr>
              <a:t>sua</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sintaxe</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baseada</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em</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palavras-chave</a:t>
            </a:r>
            <a:r>
              <a:rPr lang="en-GB" sz="1400">
                <a:solidFill>
                  <a:schemeClr val="tx1"/>
                </a:solidFill>
                <a:latin typeface="Noto Sans" panose="020B0502040504020204"/>
                <a:ea typeface="Noto Sans SemiBold"/>
                <a:cs typeface="Noto Sans SemiBold"/>
              </a:rPr>
              <a:t>. Ele é </a:t>
            </a:r>
            <a:r>
              <a:rPr lang="en-GB" sz="1400" err="1">
                <a:solidFill>
                  <a:schemeClr val="tx1"/>
                </a:solidFill>
                <a:latin typeface="Noto Sans" panose="020B0502040504020204"/>
                <a:ea typeface="Noto Sans SemiBold"/>
                <a:cs typeface="Noto Sans SemiBold"/>
              </a:rPr>
              <a:t>compatível</a:t>
            </a:r>
            <a:r>
              <a:rPr lang="en-GB" sz="1400">
                <a:solidFill>
                  <a:schemeClr val="tx1"/>
                </a:solidFill>
                <a:latin typeface="Noto Sans" panose="020B0502040504020204"/>
                <a:ea typeface="Noto Sans SemiBold"/>
                <a:cs typeface="Noto Sans SemiBold"/>
              </a:rPr>
              <a:t> com </a:t>
            </a:r>
            <a:r>
              <a:rPr lang="en-GB" sz="1400" err="1">
                <a:solidFill>
                  <a:schemeClr val="tx1"/>
                </a:solidFill>
                <a:latin typeface="Noto Sans" panose="020B0502040504020204"/>
                <a:ea typeface="Noto Sans SemiBold"/>
                <a:cs typeface="Noto Sans SemiBold"/>
              </a:rPr>
              <a:t>várias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bibliotecas</a:t>
            </a:r>
            <a:r>
              <a:rPr lang="en-GB" sz="1400">
                <a:solidFill>
                  <a:schemeClr val="tx1"/>
                </a:solidFill>
                <a:latin typeface="Noto Sans" panose="020B0502040504020204"/>
                <a:ea typeface="Noto Sans SemiBold"/>
                <a:cs typeface="Noto Sans SemiBold"/>
              </a:rPr>
              <a:t> e </a:t>
            </a:r>
            <a:r>
              <a:rPr lang="en-GB" sz="1400" err="1">
                <a:solidFill>
                  <a:schemeClr val="tx1"/>
                </a:solidFill>
                <a:latin typeface="Noto Sans" panose="020B0502040504020204"/>
                <a:ea typeface="Noto Sans SemiBold"/>
                <a:cs typeface="Noto Sans SemiBold"/>
              </a:rPr>
              <a:t>pode</a:t>
            </a:r>
            <a:r>
              <a:rPr lang="en-GB" sz="1400">
                <a:solidFill>
                  <a:schemeClr val="tx1"/>
                </a:solidFill>
                <a:latin typeface="Noto Sans" panose="020B0502040504020204"/>
                <a:ea typeface="Noto Sans SemiBold"/>
                <a:cs typeface="Noto Sans SemiBold"/>
              </a:rPr>
              <a:t> ser </a:t>
            </a:r>
            <a:r>
              <a:rPr lang="en-GB" sz="1400" err="1">
                <a:solidFill>
                  <a:schemeClr val="tx1"/>
                </a:solidFill>
                <a:latin typeface="Noto Sans" panose="020B0502040504020204"/>
                <a:ea typeface="Noto Sans SemiBold"/>
                <a:cs typeface="Noto Sans SemiBold"/>
              </a:rPr>
              <a:t>estendido</a:t>
            </a:r>
            <a:r>
              <a:rPr lang="en-GB" sz="1400">
                <a:solidFill>
                  <a:schemeClr val="tx1"/>
                </a:solidFill>
                <a:latin typeface="Noto Sans" panose="020B0502040504020204"/>
                <a:ea typeface="Noto Sans SemiBold"/>
                <a:cs typeface="Noto Sans SemiBold"/>
              </a:rPr>
              <a:t> com Python </a:t>
            </a:r>
            <a:r>
              <a:rPr lang="en-GB" sz="1400" err="1">
                <a:solidFill>
                  <a:schemeClr val="tx1"/>
                </a:solidFill>
                <a:latin typeface="Noto Sans" panose="020B0502040504020204"/>
                <a:ea typeface="Noto Sans SemiBold"/>
                <a:cs typeface="Noto Sans SemiBold"/>
              </a:rPr>
              <a:t>ou</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outras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linguagens</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programação</a:t>
            </a:r>
            <a:r>
              <a:rPr lang="en-GB" sz="1400">
                <a:solidFill>
                  <a:schemeClr val="tx1"/>
                </a:solidFill>
                <a:latin typeface="Noto Sans" panose="020B0502040504020204"/>
                <a:ea typeface="Noto Sans SemiBold"/>
                <a:cs typeface="Noto Sans SemiBold"/>
              </a:rPr>
              <a:t> para </a:t>
            </a:r>
            <a:r>
              <a:rPr lang="en-GB" sz="1400" err="1">
                <a:solidFill>
                  <a:schemeClr val="tx1"/>
                </a:solidFill>
                <a:latin typeface="Noto Sans" panose="020B0502040504020204"/>
                <a:ea typeface="Noto Sans SemiBold"/>
                <a:cs typeface="Noto Sans SemiBold"/>
              </a:rPr>
              <a:t>realizar</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tarefas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mais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complexas</a:t>
            </a:r>
            <a:endParaRPr lang="en-US" sz="1400" err="1">
              <a:solidFill>
                <a:schemeClr val="tx1"/>
              </a:solidFill>
              <a:latin typeface="Noto Sans" panose="020B0502040504020204"/>
              <a:ea typeface="Noto Sans SemiBold"/>
              <a:cs typeface="Arial" panose="020B0604020202020204"/>
            </a:endParaRPr>
          </a:p>
        </p:txBody>
      </p:sp>
      <p:sp>
        <p:nvSpPr>
          <p:cNvPr id="5" name="Espaço Reservado para Texto 4"/>
          <p:cNvSpPr>
            <a:spLocks noGrp="1"/>
          </p:cNvSpPr>
          <p:nvPr>
            <p:ph type="body" sz="quarter" idx="18"/>
          </p:nvPr>
        </p:nvSpPr>
        <p:spPr>
          <a:xfrm>
            <a:off x="854648" y="408877"/>
            <a:ext cx="3062477" cy="628409"/>
          </a:xfrm>
        </p:spPr>
        <p:txBody>
          <a:bodyPr vert="horz" wrap="square" lIns="0" tIns="0" rIns="91440" bIns="252000" rtlCol="0" anchor="t">
            <a:spAutoFit/>
          </a:bodyPr>
          <a:lstStyle/>
          <a:p>
            <a:r>
              <a:rPr lang="en-GB" sz="2700">
                <a:solidFill>
                  <a:srgbClr val="000000"/>
                </a:solidFill>
                <a:latin typeface="Noto Sans" panose="020B0502040504020204"/>
                <a:ea typeface="Noto Sans SemiBold"/>
                <a:cs typeface="Arial" panose="020B0604020202020204"/>
              </a:rPr>
              <a:t>O que é Robot?</a:t>
            </a:r>
            <a:endParaRPr lang="en-GB" sz="2700">
              <a:solidFill>
                <a:srgbClr val="000000"/>
              </a:solidFill>
              <a:latin typeface="Noto Sans" panose="020B0502040504020204"/>
              <a:cs typeface="Arial" panose="020B0604020202020204"/>
            </a:endParaRPr>
          </a:p>
        </p:txBody>
      </p:sp>
      <p:pic>
        <p:nvPicPr>
          <p:cNvPr id="7" name="Imagem 6"/>
          <p:cNvPicPr>
            <a:picLocks noChangeAspect="1"/>
          </p:cNvPicPr>
          <p:nvPr/>
        </p:nvPicPr>
        <p:blipFill>
          <a:blip r:embed="rId1"/>
          <a:stretch>
            <a:fillRect/>
          </a:stretch>
        </p:blipFill>
        <p:spPr>
          <a:xfrm>
            <a:off x="459998" y="6178777"/>
            <a:ext cx="1922386" cy="548065"/>
          </a:xfrm>
          <a:prstGeom prst="rect">
            <a:avLst/>
          </a:prstGeom>
        </p:spPr>
      </p:pic>
      <p:pic>
        <p:nvPicPr>
          <p:cNvPr id="6" name="Imagem 5" descr="Ícone&#10;&#10;Descrição gerada automaticamente"/>
          <p:cNvPicPr>
            <a:picLocks noChangeAspect="1"/>
          </p:cNvPicPr>
          <p:nvPr/>
        </p:nvPicPr>
        <p:blipFill>
          <a:blip r:embed="rId2"/>
          <a:stretch>
            <a:fillRect/>
          </a:stretch>
        </p:blipFill>
        <p:spPr>
          <a:xfrm>
            <a:off x="2607170" y="4365331"/>
            <a:ext cx="1809750" cy="1809750"/>
          </a:xfrm>
          <a:prstGeom prst="rect">
            <a:avLst/>
          </a:prstGeom>
        </p:spPr>
      </p:pic>
      <p:pic>
        <p:nvPicPr>
          <p:cNvPr id="9" name="Imagem 8" descr="Uma imagem contendo graffiti&#10;&#10;Descrição gerada automaticamente"/>
          <p:cNvPicPr>
            <a:picLocks noChangeAspect="1"/>
          </p:cNvPicPr>
          <p:nvPr/>
        </p:nvPicPr>
        <p:blipFill>
          <a:blip r:embed="rId3"/>
          <a:stretch>
            <a:fillRect/>
          </a:stretch>
        </p:blipFill>
        <p:spPr>
          <a:xfrm>
            <a:off x="5530740" y="4365331"/>
            <a:ext cx="2409825" cy="1809750"/>
          </a:xfrm>
          <a:prstGeom prst="rect">
            <a:avLst/>
          </a:prstGeom>
        </p:spPr>
      </p:pic>
      <p:sp>
        <p:nvSpPr>
          <p:cNvPr id="3" name="Espaço Reservado para Texto 7"/>
          <p:cNvSpPr txBox="1"/>
          <p:nvPr/>
        </p:nvSpPr>
        <p:spPr>
          <a:xfrm>
            <a:off x="470598" y="2949267"/>
            <a:ext cx="8860252" cy="1488440"/>
          </a:xfrm>
          <a:prstGeom prst="rect">
            <a:avLst/>
          </a:prstGeom>
        </p:spPr>
        <p:txBody>
          <a:bodyPr vert="horz" wrap="square" lIns="0" tIns="0" rIns="91440" bIns="252000" rtlCol="0" anchor="t">
            <a:spAutoFit/>
          </a:bodyPr>
          <a:lstStyle>
            <a:lvl1pPr marL="0" indent="0" algn="l" defTabSz="914400" rtl="0" eaLnBrk="1" latinLnBrk="0" hangingPunct="1">
              <a:lnSpc>
                <a:spcPct val="125000"/>
              </a:lnSpc>
              <a:spcBef>
                <a:spcPts val="1000"/>
              </a:spcBef>
              <a:buFont typeface="Arial" panose="020B0604020202020204" pitchFamily="34" charset="0"/>
              <a:buNone/>
              <a:defRPr sz="1800" kern="1200">
                <a:solidFill>
                  <a:srgbClr val="008276"/>
                </a:solidFill>
                <a:latin typeface="Noto Sans SemiBold" panose="020B0702040504020204" pitchFamily="34" charset="0"/>
                <a:ea typeface="Noto Sans SemiBold" panose="020B0702040504020204" pitchFamily="34" charset="0"/>
                <a:cs typeface="Noto Sans SemiBold" panose="020B07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42900">
              <a:lnSpc>
                <a:spcPct val="115000"/>
              </a:lnSpc>
              <a:spcBef>
                <a:spcPts val="0"/>
              </a:spcBef>
              <a:buFont typeface="Arial,Sans-Serif"/>
              <a:buChar char="●"/>
            </a:pPr>
            <a:r>
              <a:rPr lang="pt-BR" altLang="en-GB" sz="1400">
                <a:solidFill>
                  <a:schemeClr val="tx1"/>
                </a:solidFill>
                <a:latin typeface="Noto Sans" panose="020B0502040504020204"/>
                <a:ea typeface="Noto Sans SemiBold"/>
                <a:cs typeface="Noto Sans SemiBold"/>
              </a:rPr>
              <a:t>É</a:t>
            </a:r>
            <a:r>
              <a:rPr lang="en-GB" sz="1400">
                <a:solidFill>
                  <a:schemeClr val="tx1"/>
                </a:solidFill>
                <a:latin typeface="Noto Sans" panose="020B0502040504020204"/>
                <a:ea typeface="Noto Sans SemiBold"/>
                <a:cs typeface="Noto Sans SemiBold"/>
              </a:rPr>
              <a:t> o </a:t>
            </a:r>
            <a:r>
              <a:rPr lang="en-GB" sz="1400" err="1">
                <a:solidFill>
                  <a:schemeClr val="tx1"/>
                </a:solidFill>
                <a:latin typeface="Noto Sans" panose="020B0502040504020204"/>
                <a:ea typeface="Noto Sans SemiBold"/>
                <a:cs typeface="Noto Sans SemiBold"/>
              </a:rPr>
              <a:t>processo</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raciocínio</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utilizado</a:t>
            </a:r>
            <a:r>
              <a:rPr lang="en-GB" sz="1400">
                <a:solidFill>
                  <a:schemeClr val="tx1"/>
                </a:solidFill>
                <a:latin typeface="Noto Sans" panose="020B0502040504020204"/>
                <a:ea typeface="Noto Sans SemiBold"/>
                <a:cs typeface="Noto Sans SemiBold"/>
              </a:rPr>
              <a:t> para resolver </a:t>
            </a:r>
            <a:r>
              <a:rPr lang="en-GB" sz="1400" err="1">
                <a:solidFill>
                  <a:schemeClr val="tx1"/>
                </a:solidFill>
                <a:latin typeface="Noto Sans" panose="020B0502040504020204"/>
                <a:ea typeface="Noto Sans SemiBold"/>
                <a:cs typeface="Noto Sans SemiBold"/>
              </a:rPr>
              <a:t>problemas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através</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algoritmos</a:t>
            </a:r>
            <a:r>
              <a:rPr lang="en-GB" sz="1400">
                <a:solidFill>
                  <a:schemeClr val="tx1"/>
                </a:solidFill>
                <a:latin typeface="Noto Sans" panose="020B0502040504020204"/>
                <a:ea typeface="Noto Sans SemiBold"/>
                <a:cs typeface="Noto Sans SemiBold"/>
              </a:rPr>
              <a:t> e </a:t>
            </a:r>
            <a:r>
              <a:rPr lang="en-GB" sz="1400" err="1">
                <a:solidFill>
                  <a:schemeClr val="tx1"/>
                </a:solidFill>
                <a:latin typeface="Noto Sans" panose="020B0502040504020204"/>
                <a:ea typeface="Noto Sans SemiBold"/>
                <a:cs typeface="Noto Sans SemiBold"/>
              </a:rPr>
              <a:t>estruturas</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dados.</a:t>
            </a:r>
            <a:r>
              <a:rPr lang="pt-BR" altLang="en-GB" sz="1400" err="1">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É</a:t>
            </a:r>
            <a:r>
              <a:rPr lang="en-GB" sz="1400">
                <a:solidFill>
                  <a:schemeClr val="tx1"/>
                </a:solidFill>
                <a:latin typeface="Noto Sans" panose="020B0502040504020204"/>
                <a:ea typeface="Noto Sans SemiBold"/>
                <a:cs typeface="Noto Sans SemiBold"/>
              </a:rPr>
              <a:t> a base para </a:t>
            </a:r>
            <a:r>
              <a:rPr lang="en-GB" sz="1400" err="1">
                <a:solidFill>
                  <a:schemeClr val="tx1"/>
                </a:solidFill>
                <a:latin typeface="Noto Sans" panose="020B0502040504020204"/>
                <a:ea typeface="Noto Sans SemiBold"/>
                <a:cs typeface="Noto Sans SemiBold"/>
              </a:rPr>
              <a:t>escrever</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códigos</a:t>
            </a:r>
            <a:r>
              <a:rPr lang="en-GB" sz="1400">
                <a:solidFill>
                  <a:schemeClr val="tx1"/>
                </a:solidFill>
                <a:latin typeface="Noto Sans" panose="020B0502040504020204"/>
                <a:ea typeface="Noto Sans SemiBold"/>
                <a:cs typeface="Noto Sans SemiBold"/>
              </a:rPr>
              <a:t> e </a:t>
            </a:r>
            <a:r>
              <a:rPr lang="en-GB" sz="1400" err="1">
                <a:solidFill>
                  <a:schemeClr val="tx1"/>
                </a:solidFill>
                <a:latin typeface="Noto Sans" panose="020B0502040504020204"/>
                <a:ea typeface="Noto Sans SemiBold"/>
                <a:cs typeface="Noto Sans SemiBold"/>
              </a:rPr>
              <a:t>programas</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computador</a:t>
            </a:r>
            <a:r>
              <a:rPr lang="en-GB" sz="1400">
                <a:solidFill>
                  <a:schemeClr val="tx1"/>
                </a:solidFill>
                <a:latin typeface="Noto Sans" panose="020B0502040504020204"/>
                <a:ea typeface="Noto Sans SemiBold"/>
                <a:cs typeface="Noto Sans SemiBold"/>
              </a:rPr>
              <a:t>. A </a:t>
            </a:r>
            <a:r>
              <a:rPr lang="en-GB" sz="1400" err="1">
                <a:solidFill>
                  <a:schemeClr val="tx1"/>
                </a:solidFill>
                <a:latin typeface="Noto Sans" panose="020B0502040504020204"/>
                <a:ea typeface="Noto Sans SemiBold"/>
                <a:cs typeface="Noto Sans SemiBold"/>
              </a:rPr>
              <a:t>lógica</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programação</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envolve</a:t>
            </a:r>
            <a:r>
              <a:rPr lang="en-GB" sz="1400">
                <a:solidFill>
                  <a:schemeClr val="tx1"/>
                </a:solidFill>
                <a:latin typeface="Noto Sans" panose="020B0502040504020204"/>
                <a:ea typeface="Noto Sans SemiBold"/>
                <a:cs typeface="Noto Sans SemiBold"/>
              </a:rPr>
              <a:t> a </a:t>
            </a:r>
            <a:r>
              <a:rPr lang="en-GB" sz="1400" err="1">
                <a:solidFill>
                  <a:schemeClr val="tx1"/>
                </a:solidFill>
                <a:latin typeface="Noto Sans" panose="020B0502040504020204"/>
                <a:ea typeface="Noto Sans SemiBold"/>
                <a:cs typeface="Noto Sans SemiBold"/>
              </a:rPr>
              <a:t>aplicação</a:t>
            </a:r>
            <a:r>
              <a:rPr lang="en-GB" sz="1400">
                <a:solidFill>
                  <a:schemeClr val="tx1"/>
                </a:solidFill>
                <a:latin typeface="Noto Sans" panose="020B0502040504020204"/>
                <a:ea typeface="Noto Sans SemiBold"/>
                <a:cs typeface="Noto Sans SemiBold"/>
              </a:rPr>
              <a:t> de </a:t>
            </a:r>
            <a:r>
              <a:rPr lang="en-GB" sz="1400" err="1">
                <a:solidFill>
                  <a:schemeClr val="tx1"/>
                </a:solidFill>
                <a:latin typeface="Noto Sans" panose="020B0502040504020204"/>
                <a:ea typeface="Noto Sans SemiBold"/>
                <a:cs typeface="Noto Sans SemiBold"/>
              </a:rPr>
              <a:t>conceitos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como</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sequência</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seleção</a:t>
            </a:r>
            <a:r>
              <a:rPr lang="en-GB" sz="1400">
                <a:solidFill>
                  <a:schemeClr val="tx1"/>
                </a:solidFill>
                <a:latin typeface="Noto Sans" panose="020B0502040504020204"/>
                <a:ea typeface="Noto Sans SemiBold"/>
                <a:cs typeface="Noto Sans SemiBold"/>
              </a:rPr>
              <a:t> e </a:t>
            </a:r>
            <a:r>
              <a:rPr lang="en-GB" sz="1400" err="1">
                <a:solidFill>
                  <a:schemeClr val="tx1"/>
                </a:solidFill>
                <a:latin typeface="Noto Sans" panose="020B0502040504020204"/>
                <a:ea typeface="Noto Sans SemiBold"/>
                <a:cs typeface="Noto Sans SemiBold"/>
              </a:rPr>
              <a:t>iteração</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permitindo</a:t>
            </a:r>
            <a:r>
              <a:rPr lang="en-GB" sz="1400">
                <a:solidFill>
                  <a:schemeClr val="tx1"/>
                </a:solidFill>
                <a:latin typeface="Noto Sans" panose="020B0502040504020204"/>
                <a:ea typeface="Noto Sans SemiBold"/>
                <a:cs typeface="Noto Sans SemiBold"/>
              </a:rPr>
              <a:t> que o </a:t>
            </a:r>
            <a:r>
              <a:rPr lang="en-GB" sz="1400" err="1">
                <a:solidFill>
                  <a:schemeClr val="tx1"/>
                </a:solidFill>
                <a:latin typeface="Noto Sans" panose="020B0502040504020204"/>
                <a:ea typeface="Noto Sans SemiBold"/>
                <a:cs typeface="Noto Sans SemiBold"/>
              </a:rPr>
              <a:t>programador</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crie</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instruções</a:t>
            </a:r>
            <a:r>
              <a:rPr lang="en-GB" sz="1400">
                <a:solidFill>
                  <a:schemeClr val="tx1"/>
                </a:solidFill>
                <a:latin typeface="Noto Sans" panose="020B0502040504020204"/>
                <a:ea typeface="Noto Sans SemiBold"/>
                <a:cs typeface="Noto Sans SemiBold"/>
              </a:rPr>
              <a:t> que </a:t>
            </a:r>
            <a:r>
              <a:rPr lang="en-GB" sz="1400" err="1">
                <a:solidFill>
                  <a:schemeClr val="tx1"/>
                </a:solidFill>
                <a:latin typeface="Noto Sans" panose="020B0502040504020204"/>
                <a:ea typeface="Noto Sans SemiBold"/>
                <a:cs typeface="Noto Sans SemiBold"/>
              </a:rPr>
              <a:t>podem</a:t>
            </a:r>
            <a:r>
              <a:rPr lang="en-GB" sz="1400">
                <a:solidFill>
                  <a:schemeClr val="tx1"/>
                </a:solidFill>
                <a:latin typeface="Noto Sans" panose="020B0502040504020204"/>
                <a:ea typeface="Noto Sans SemiBold"/>
                <a:cs typeface="Noto Sans SemiBold"/>
              </a:rPr>
              <a:t> ser </a:t>
            </a:r>
            <a:r>
              <a:rPr lang="en-GB" sz="1400" err="1">
                <a:solidFill>
                  <a:schemeClr val="tx1"/>
                </a:solidFill>
                <a:latin typeface="Noto Sans" panose="020B0502040504020204"/>
                <a:ea typeface="Noto Sans SemiBold"/>
                <a:cs typeface="Noto Sans SemiBold"/>
              </a:rPr>
              <a:t>executadas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por</a:t>
            </a:r>
            <a:r>
              <a:rPr lang="en-GB" sz="1400">
                <a:solidFill>
                  <a:schemeClr val="tx1"/>
                </a:solidFill>
                <a:latin typeface="Noto Sans" panose="020B0502040504020204"/>
                <a:ea typeface="Noto Sans SemiBold"/>
                <a:cs typeface="Noto Sans SemiBold"/>
              </a:rPr>
              <a:t> um </a:t>
            </a:r>
            <a:r>
              <a:rPr lang="en-GB" sz="1400" err="1">
                <a:solidFill>
                  <a:schemeClr val="tx1"/>
                </a:solidFill>
                <a:latin typeface="Noto Sans" panose="020B0502040504020204"/>
                <a:ea typeface="Noto Sans SemiBold"/>
                <a:cs typeface="Noto Sans SemiBold"/>
              </a:rPr>
              <a:t>computador</a:t>
            </a:r>
            <a:r>
              <a:rPr lang="en-GB" sz="1400">
                <a:solidFill>
                  <a:schemeClr val="tx1"/>
                </a:solidFill>
                <a:latin typeface="Noto Sans" panose="020B0502040504020204"/>
                <a:ea typeface="Noto Sans SemiBold"/>
                <a:cs typeface="Noto Sans SemiBold"/>
              </a:rPr>
              <a:t> para </a:t>
            </a:r>
            <a:r>
              <a:rPr lang="en-GB" sz="1400" err="1">
                <a:solidFill>
                  <a:schemeClr val="tx1"/>
                </a:solidFill>
                <a:latin typeface="Noto Sans" panose="020B0502040504020204"/>
                <a:ea typeface="Noto Sans SemiBold"/>
                <a:cs typeface="Noto Sans SemiBold"/>
              </a:rPr>
              <a:t>realizar</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tarefas</a:t>
            </a:r>
            <a:r>
              <a:rPr lang="en-GB" sz="1400">
                <a:solidFill>
                  <a:schemeClr val="tx1"/>
                </a:solidFill>
                <a:latin typeface="Noto Sans" panose="020B0502040504020204"/>
                <a:ea typeface="Noto Sans SemiBold"/>
                <a:cs typeface="Noto Sans SemiBold"/>
              </a:rPr>
              <a:t> </a:t>
            </a:r>
            <a:r>
              <a:rPr lang="en-GB" sz="1400" err="1">
                <a:solidFill>
                  <a:schemeClr val="tx1"/>
                </a:solidFill>
                <a:latin typeface="Noto Sans" panose="020B0502040504020204"/>
                <a:ea typeface="Noto Sans SemiBold"/>
                <a:cs typeface="Noto Sans SemiBold"/>
              </a:rPr>
              <a:t>específicas</a:t>
            </a:r>
            <a:r>
              <a:rPr lang="en-GB" sz="1400">
                <a:solidFill>
                  <a:schemeClr val="tx1"/>
                </a:solidFill>
                <a:latin typeface="Noto Sans" panose="020B0502040504020204"/>
                <a:ea typeface="Noto Sans SemiBold"/>
                <a:cs typeface="Noto Sans SemiBold"/>
              </a:rPr>
              <a:t>.</a:t>
            </a:r>
            <a:endParaRPr lang="en-US" sz="1400" err="1">
              <a:solidFill>
                <a:schemeClr val="tx1"/>
              </a:solidFill>
              <a:latin typeface="Noto Sans" panose="020B0502040504020204"/>
              <a:ea typeface="Noto Sans SemiBold"/>
              <a:cs typeface="Arial" panose="020B0604020202020204"/>
            </a:endParaRPr>
          </a:p>
        </p:txBody>
      </p:sp>
      <p:sp>
        <p:nvSpPr>
          <p:cNvPr id="10" name="Espaço Reservado para Texto 4"/>
          <p:cNvSpPr txBox="1"/>
          <p:nvPr/>
        </p:nvSpPr>
        <p:spPr>
          <a:xfrm>
            <a:off x="866840" y="2377885"/>
            <a:ext cx="6902957" cy="628409"/>
          </a:xfrm>
          <a:prstGeom prst="rect">
            <a:avLst/>
          </a:prstGeom>
        </p:spPr>
        <p:txBody>
          <a:bodyPr vert="horz" wrap="square" lIns="0" tIns="0" rIns="91440" bIns="252000" rtlCol="0" anchor="t">
            <a:spAutoFit/>
          </a:bodyPr>
          <a:lstStyle>
            <a:lvl1pPr marL="0" indent="0" algn="l" defTabSz="914400" rtl="0" eaLnBrk="1" latinLnBrk="0" hangingPunct="1">
              <a:lnSpc>
                <a:spcPct val="90000"/>
              </a:lnSpc>
              <a:spcBef>
                <a:spcPts val="0"/>
              </a:spcBef>
              <a:buFont typeface="Arial" panose="020B0604020202020204" pitchFamily="34" charset="0"/>
              <a:buNone/>
              <a:defRPr sz="3600" kern="1200">
                <a:solidFill>
                  <a:schemeClr val="tx1">
                    <a:lumMod val="65000"/>
                    <a:lumOff val="35000"/>
                  </a:schemeClr>
                </a:solidFill>
                <a:latin typeface="+mj-lt"/>
                <a:ea typeface="Noto Sans SemiBold" panose="020B0702040504020204" pitchFamily="34" charset="0"/>
                <a:cs typeface="Noto Sans SemiBold" panose="020B07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700">
                <a:solidFill>
                  <a:srgbClr val="000000"/>
                </a:solidFill>
                <a:latin typeface="Noto Sans" panose="020B0502040504020204"/>
                <a:ea typeface="Noto Sans SemiBold"/>
                <a:cs typeface="Arial" panose="020B0604020202020204"/>
              </a:rPr>
              <a:t>O que é </a:t>
            </a:r>
            <a:r>
              <a:rPr lang="en-GB" sz="2700" err="1">
                <a:solidFill>
                  <a:srgbClr val="000000"/>
                </a:solidFill>
                <a:latin typeface="Noto Sans" panose="020B0502040504020204"/>
                <a:ea typeface="Noto Sans SemiBold"/>
                <a:cs typeface="Arial" panose="020B0604020202020204"/>
              </a:rPr>
              <a:t>Lógica</a:t>
            </a:r>
            <a:r>
              <a:rPr lang="en-GB" sz="2700">
                <a:solidFill>
                  <a:srgbClr val="000000"/>
                </a:solidFill>
                <a:latin typeface="Noto Sans" panose="020B0502040504020204"/>
                <a:ea typeface="Noto Sans SemiBold"/>
                <a:cs typeface="Arial" panose="020B0604020202020204"/>
              </a:rPr>
              <a:t> de </a:t>
            </a:r>
            <a:r>
              <a:rPr lang="en-GB" sz="2700" err="1">
                <a:solidFill>
                  <a:srgbClr val="000000"/>
                </a:solidFill>
                <a:latin typeface="Noto Sans" panose="020B0502040504020204"/>
                <a:ea typeface="Noto Sans SemiBold"/>
                <a:cs typeface="Arial" panose="020B0604020202020204"/>
              </a:rPr>
              <a:t>Programação</a:t>
            </a:r>
            <a:endParaRPr lang="en-GB" sz="2700" err="1">
              <a:solidFill>
                <a:srgbClr val="000000"/>
              </a:solidFill>
              <a:latin typeface="Noto Sans" panose="020B0502040504020204"/>
              <a:cs typeface="Arial" panose="020B0604020202020204"/>
            </a:endParaRP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0" name="Google Shape;235;p34"/>
          <p:cNvSpPr txBox="1">
            <a:spLocks noGrp="1"/>
          </p:cNvSpPr>
          <p:nvPr/>
        </p:nvSpPr>
        <p:spPr>
          <a:xfrm>
            <a:off x="454575" y="58790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GB" err="1"/>
              <a:t>Variáveis</a:t>
            </a:r>
            <a:endParaRPr lang="en-GB" err="1"/>
          </a:p>
        </p:txBody>
      </p:sp>
      <p:sp>
        <p:nvSpPr>
          <p:cNvPr id="21" name="Google Shape;236;p34"/>
          <p:cNvSpPr txBox="1">
            <a:spLocks noGrp="1"/>
          </p:cNvSpPr>
          <p:nvPr/>
        </p:nvSpPr>
        <p:spPr>
          <a:xfrm>
            <a:off x="454575" y="1296042"/>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en-GB" b="1" err="1"/>
              <a:t>Variáveis</a:t>
            </a:r>
            <a:r>
              <a:rPr lang="en-GB"/>
              <a:t> </a:t>
            </a:r>
            <a:r>
              <a:rPr lang="en-GB" err="1"/>
              <a:t>representam</a:t>
            </a:r>
            <a:r>
              <a:rPr lang="en-GB"/>
              <a:t> </a:t>
            </a:r>
            <a:r>
              <a:rPr lang="en-GB" err="1"/>
              <a:t>uma</a:t>
            </a:r>
            <a:r>
              <a:rPr lang="en-GB"/>
              <a:t> </a:t>
            </a:r>
            <a:r>
              <a:rPr lang="en-GB" err="1"/>
              <a:t>posição</a:t>
            </a:r>
            <a:r>
              <a:rPr lang="en-GB"/>
              <a:t> </a:t>
            </a:r>
            <a:r>
              <a:rPr lang="en-GB" err="1"/>
              <a:t>na</a:t>
            </a:r>
            <a:r>
              <a:rPr lang="en-GB"/>
              <a:t> </a:t>
            </a:r>
            <a:r>
              <a:rPr lang="en-GB" err="1"/>
              <a:t>memória</a:t>
            </a:r>
            <a:r>
              <a:rPr lang="en-GB"/>
              <a:t>, </a:t>
            </a:r>
            <a:r>
              <a:rPr lang="en-GB" err="1"/>
              <a:t>onde</a:t>
            </a:r>
            <a:r>
              <a:rPr lang="en-GB"/>
              <a:t> </a:t>
            </a:r>
            <a:r>
              <a:rPr lang="en-GB" err="1"/>
              <a:t>pode</a:t>
            </a:r>
            <a:r>
              <a:rPr lang="en-GB"/>
              <a:t> ser </a:t>
            </a:r>
            <a:r>
              <a:rPr lang="en-GB" err="1"/>
              <a:t>armazenado</a:t>
            </a:r>
            <a:r>
              <a:rPr lang="en-GB"/>
              <a:t> um </a:t>
            </a:r>
            <a:r>
              <a:rPr lang="en-GB" b="1" err="1"/>
              <a:t>único</a:t>
            </a:r>
            <a:r>
              <a:rPr lang="en-GB" b="1"/>
              <a:t> dado</a:t>
            </a:r>
            <a:r>
              <a:rPr lang="en-GB"/>
              <a:t> ( </a:t>
            </a:r>
            <a:r>
              <a:rPr lang="en-GB" err="1"/>
              <a:t>valor</a:t>
            </a:r>
            <a:r>
              <a:rPr lang="en-GB"/>
              <a:t> )</a:t>
            </a:r>
            <a:r>
              <a:rPr lang="pt-BR" altLang="en-GB"/>
              <a:t>. </a:t>
            </a:r>
            <a:endParaRPr lang="en-GB"/>
          </a:p>
          <a:p>
            <a:r>
              <a:rPr lang="en-GB" err="1"/>
              <a:t>Possuem</a:t>
            </a:r>
            <a:r>
              <a:rPr lang="en-GB"/>
              <a:t> </a:t>
            </a:r>
            <a:r>
              <a:rPr lang="en-GB" b="1" err="1"/>
              <a:t>nome</a:t>
            </a:r>
            <a:r>
              <a:rPr lang="en-GB"/>
              <a:t> e um </a:t>
            </a:r>
            <a:r>
              <a:rPr lang="en-GB" b="1" err="1"/>
              <a:t>valor</a:t>
            </a:r>
            <a:r>
              <a:rPr lang="en-GB" b="1"/>
              <a:t>.</a:t>
            </a:r>
            <a:endParaRPr lang="en-GB" b="1"/>
          </a:p>
          <a:p>
            <a:pPr>
              <a:lnSpc>
                <a:spcPct val="115000"/>
              </a:lnSpc>
            </a:pPr>
            <a:r>
              <a:rPr lang="en-GB" err="1"/>
              <a:t>Podem</a:t>
            </a:r>
            <a:r>
              <a:rPr lang="en-GB"/>
              <a:t> </a:t>
            </a:r>
            <a:r>
              <a:rPr lang="en-GB" err="1"/>
              <a:t>possuir</a:t>
            </a:r>
            <a:r>
              <a:rPr lang="en-GB"/>
              <a:t> </a:t>
            </a:r>
            <a:r>
              <a:rPr lang="en-GB" err="1"/>
              <a:t>tipo</a:t>
            </a:r>
            <a:r>
              <a:rPr lang="en-GB"/>
              <a:t>.</a:t>
            </a:r>
            <a:endParaRPr lang="en-GB" b="1"/>
          </a:p>
        </p:txBody>
      </p:sp>
      <p:sp>
        <p:nvSpPr>
          <p:cNvPr id="23" name="Google Shape;238;p34"/>
          <p:cNvSpPr/>
          <p:nvPr/>
        </p:nvSpPr>
        <p:spPr>
          <a:xfrm>
            <a:off x="6757926" y="4044130"/>
            <a:ext cx="2248200" cy="767700"/>
          </a:xfrm>
          <a:prstGeom prst="wedgeRect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buClr>
                <a:schemeClr val="dk1"/>
              </a:buClr>
              <a:buSzPts val="1100"/>
            </a:pPr>
            <a:r>
              <a:rPr lang="en-GB" sz="1800">
                <a:solidFill>
                  <a:schemeClr val="dk1"/>
                </a:solidFill>
                <a:latin typeface="Noto Sans" panose="020B0502040504020204"/>
                <a:ea typeface="Comic Sans MS" panose="030F0702030302020204"/>
                <a:cs typeface="Comic Sans MS" panose="030F0702030302020204"/>
                <a:sym typeface="Comic Sans MS" panose="030F0702030302020204"/>
              </a:rPr>
              <a:t>O que </a:t>
            </a:r>
            <a:r>
              <a:rPr lang="en-GB" sz="1800" err="1">
                <a:solidFill>
                  <a:schemeClr val="dk1"/>
                </a:solidFill>
                <a:latin typeface="Noto Sans" panose="020B0502040504020204"/>
                <a:ea typeface="Comic Sans MS" panose="030F0702030302020204"/>
                <a:cs typeface="Comic Sans MS" panose="030F0702030302020204"/>
                <a:sym typeface="Comic Sans MS" panose="030F0702030302020204"/>
              </a:rPr>
              <a:t>será</a:t>
            </a:r>
            <a:r>
              <a:rPr lang="en-GB" sz="1800">
                <a:solidFill>
                  <a:schemeClr val="dk1"/>
                </a:solidFill>
                <a:latin typeface="Noto Sans" panose="020B0502040504020204"/>
                <a:ea typeface="Comic Sans MS" panose="030F0702030302020204"/>
                <a:cs typeface="Comic Sans MS" panose="030F0702030302020204"/>
                <a:sym typeface="Comic Sans MS" panose="030F0702030302020204"/>
              </a:rPr>
              <a:t> </a:t>
            </a:r>
            <a:r>
              <a:rPr lang="en-GB" sz="1800" err="1">
                <a:solidFill>
                  <a:schemeClr val="dk1"/>
                </a:solidFill>
                <a:latin typeface="Noto Sans" panose="020B0502040504020204"/>
                <a:ea typeface="Comic Sans MS" panose="030F0702030302020204"/>
                <a:cs typeface="Comic Sans MS" panose="030F0702030302020204"/>
                <a:sym typeface="Comic Sans MS" panose="030F0702030302020204"/>
              </a:rPr>
              <a:t>impresso</a:t>
            </a:r>
            <a:r>
              <a:rPr lang="en-GB" sz="1800">
                <a:solidFill>
                  <a:schemeClr val="dk1"/>
                </a:solidFill>
                <a:latin typeface="Noto Sans" panose="020B0502040504020204"/>
                <a:ea typeface="Comic Sans MS" panose="030F0702030302020204"/>
                <a:cs typeface="Comic Sans MS" panose="030F0702030302020204"/>
                <a:sym typeface="Comic Sans MS" panose="030F0702030302020204"/>
              </a:rPr>
              <a:t> </a:t>
            </a:r>
            <a:r>
              <a:rPr lang="en-GB" sz="1800" err="1">
                <a:solidFill>
                  <a:schemeClr val="dk1"/>
                </a:solidFill>
                <a:latin typeface="Noto Sans" panose="020B0502040504020204"/>
                <a:ea typeface="Comic Sans MS" panose="030F0702030302020204"/>
                <a:cs typeface="Comic Sans MS" panose="030F0702030302020204"/>
                <a:sym typeface="Comic Sans MS" panose="030F0702030302020204"/>
              </a:rPr>
              <a:t>na</a:t>
            </a:r>
            <a:r>
              <a:rPr lang="en-GB" sz="1800">
                <a:solidFill>
                  <a:schemeClr val="dk1"/>
                </a:solidFill>
                <a:latin typeface="Noto Sans" panose="020B0502040504020204"/>
                <a:ea typeface="Comic Sans MS" panose="030F0702030302020204"/>
                <a:cs typeface="Comic Sans MS" panose="030F0702030302020204"/>
                <a:sym typeface="Comic Sans MS" panose="030F0702030302020204"/>
              </a:rPr>
              <a:t> </a:t>
            </a:r>
            <a:r>
              <a:rPr lang="en-GB" sz="1800" err="1">
                <a:solidFill>
                  <a:schemeClr val="dk1"/>
                </a:solidFill>
                <a:latin typeface="Noto Sans" panose="020B0502040504020204"/>
                <a:ea typeface="Comic Sans MS" panose="030F0702030302020204"/>
                <a:cs typeface="Comic Sans MS" panose="030F0702030302020204"/>
                <a:sym typeface="Comic Sans MS" panose="030F0702030302020204"/>
              </a:rPr>
              <a:t>tela</a:t>
            </a:r>
            <a:r>
              <a:rPr lang="en-GB" sz="1800">
                <a:solidFill>
                  <a:schemeClr val="dk1"/>
                </a:solidFill>
                <a:latin typeface="Noto Sans" panose="020B0502040504020204"/>
                <a:ea typeface="Comic Sans MS" panose="030F0702030302020204"/>
                <a:cs typeface="Comic Sans MS" panose="030F0702030302020204"/>
                <a:sym typeface="Comic Sans MS" panose="030F0702030302020204"/>
              </a:rPr>
              <a:t>?</a:t>
            </a:r>
            <a:r>
              <a:rPr lang="en-GB" sz="1800">
                <a:solidFill>
                  <a:schemeClr val="dk1"/>
                </a:solidFill>
              </a:rPr>
              <a:t> </a:t>
            </a:r>
            <a:endParaRPr sz="1800">
              <a:solidFill>
                <a:schemeClr val="dk1"/>
              </a:solidFill>
            </a:endParaRPr>
          </a:p>
        </p:txBody>
      </p:sp>
      <p:pic>
        <p:nvPicPr>
          <p:cNvPr id="24" name="Google Shape;239;p34"/>
          <p:cNvPicPr preferRelativeResize="0"/>
          <p:nvPr/>
        </p:nvPicPr>
        <p:blipFill>
          <a:blip r:embed="rId2"/>
          <a:stretch>
            <a:fillRect/>
          </a:stretch>
        </p:blipFill>
        <p:spPr>
          <a:xfrm>
            <a:off x="6558726" y="4977680"/>
            <a:ext cx="1524325" cy="1161100"/>
          </a:xfrm>
          <a:prstGeom prst="rect">
            <a:avLst/>
          </a:prstGeom>
          <a:noFill/>
          <a:ln>
            <a:noFill/>
          </a:ln>
        </p:spPr>
      </p:pic>
      <p:pic>
        <p:nvPicPr>
          <p:cNvPr id="25" name="Google Shape;240;p34"/>
          <p:cNvPicPr preferRelativeResize="0"/>
          <p:nvPr/>
        </p:nvPicPr>
        <p:blipFill>
          <a:blip r:embed="rId3"/>
          <a:stretch>
            <a:fillRect/>
          </a:stretch>
        </p:blipFill>
        <p:spPr>
          <a:xfrm>
            <a:off x="7004076" y="5098901"/>
            <a:ext cx="633626" cy="633626"/>
          </a:xfrm>
          <a:prstGeom prst="rect">
            <a:avLst/>
          </a:prstGeom>
          <a:noFill/>
          <a:ln>
            <a:noFill/>
          </a:ln>
        </p:spPr>
      </p:pic>
      <p:pic>
        <p:nvPicPr>
          <p:cNvPr id="2" name="Imagem 1" descr="Uma imagem contendo Interface gráfica do usuário&#10;&#10;Descrição gerada automaticamente"/>
          <p:cNvPicPr>
            <a:picLocks noChangeAspect="1"/>
          </p:cNvPicPr>
          <p:nvPr/>
        </p:nvPicPr>
        <p:blipFill>
          <a:blip r:embed="rId4"/>
          <a:stretch>
            <a:fillRect/>
          </a:stretch>
        </p:blipFill>
        <p:spPr>
          <a:xfrm>
            <a:off x="1108841" y="3140130"/>
            <a:ext cx="5231524" cy="3034533"/>
          </a:xfrm>
          <a:prstGeom prst="rect">
            <a:avLst/>
          </a:prstGeom>
        </p:spPr>
      </p:pic>
      <p:sp>
        <p:nvSpPr>
          <p:cNvPr id="3" name="CaixaDeTexto 2"/>
          <p:cNvSpPr txBox="1"/>
          <p:nvPr/>
        </p:nvSpPr>
        <p:spPr>
          <a:xfrm>
            <a:off x="8424672" y="138988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pt-BR" err="1">
                <a:solidFill>
                  <a:schemeClr val="accent6"/>
                </a:solidFill>
                <a:ea typeface="Noto Sans" panose="020B0502040504020204"/>
                <a:cs typeface="Noto Sans" panose="020B0502040504020204"/>
              </a:rPr>
              <a:t>Obs</a:t>
            </a:r>
            <a:r>
              <a:rPr lang="pt-BR">
                <a:solidFill>
                  <a:schemeClr val="accent6"/>
                </a:solidFill>
                <a:ea typeface="Noto Sans" panose="020B0502040504020204"/>
                <a:cs typeface="Noto Sans" panose="020B0502040504020204"/>
              </a:rPr>
              <a:t>: </a:t>
            </a:r>
            <a:endParaRPr lang="pt-BR">
              <a:solidFill>
                <a:schemeClr val="accent6"/>
              </a:solidFill>
            </a:endParaRPr>
          </a:p>
          <a:p>
            <a:r>
              <a:rPr lang="pt-BR">
                <a:ea typeface="Noto Sans" panose="020B0502040504020204"/>
                <a:cs typeface="Noto Sans" panose="020B0502040504020204"/>
              </a:rPr>
              <a:t>No </a:t>
            </a:r>
            <a:r>
              <a:rPr lang="pt-BR" err="1">
                <a:ea typeface="Noto Sans" panose="020B0502040504020204"/>
                <a:cs typeface="Noto Sans" panose="020B0502040504020204"/>
              </a:rPr>
              <a:t>Robot</a:t>
            </a:r>
            <a:r>
              <a:rPr lang="pt-BR">
                <a:ea typeface="Noto Sans" panose="020B0502040504020204"/>
                <a:cs typeface="Noto Sans" panose="020B0502040504020204"/>
              </a:rPr>
              <a:t> por padrão o conteúdo é tratado como </a:t>
            </a:r>
            <a:r>
              <a:rPr lang="pt-BR" err="1">
                <a:ea typeface="Noto Sans" panose="020B0502040504020204"/>
                <a:cs typeface="Noto Sans" panose="020B0502040504020204"/>
              </a:rPr>
              <a:t>string</a:t>
            </a:r>
            <a:r>
              <a:rPr lang="pt-BR">
                <a:ea typeface="Noto Sans" panose="020B0502040504020204"/>
                <a:cs typeface="Noto Sans" panose="020B0502040504020204"/>
              </a:rPr>
              <a:t>.</a:t>
            </a:r>
            <a:endParaRPr lang="pt-BR"/>
          </a:p>
        </p:txBody>
      </p:sp>
      <p:pic>
        <p:nvPicPr>
          <p:cNvPr id="4" name="Imagem 3" descr="Uma imagem contendo Texto&#10;&#10;Descrição gerada automaticamente"/>
          <p:cNvPicPr>
            <a:picLocks noChangeAspect="1"/>
          </p:cNvPicPr>
          <p:nvPr/>
        </p:nvPicPr>
        <p:blipFill>
          <a:blip r:embed="rId5"/>
          <a:stretch>
            <a:fillRect/>
          </a:stretch>
        </p:blipFill>
        <p:spPr>
          <a:xfrm>
            <a:off x="8468296" y="2309622"/>
            <a:ext cx="3533775" cy="1196340"/>
          </a:xfrm>
          <a:prstGeom prst="rect">
            <a:avLst/>
          </a:prstGeom>
        </p:spPr>
      </p:pic>
      <p:sp>
        <p:nvSpPr>
          <p:cNvPr id="5" name="Retângulo 4"/>
          <p:cNvSpPr/>
          <p:nvPr/>
        </p:nvSpPr>
        <p:spPr>
          <a:xfrm>
            <a:off x="8436864" y="1402080"/>
            <a:ext cx="3700272" cy="224942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Título 1"/>
          <p:cNvSpPr>
            <a:spLocks noGrp="1"/>
          </p:cNvSpPr>
          <p:nvPr/>
        </p:nvSpPr>
        <p:spPr>
          <a:xfrm>
            <a:off x="156465" y="53274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pt-BR" altLang="en-US">
                <a:latin typeface="Noto Sans" panose="020B0502040504020204"/>
              </a:rPr>
              <a:t>Exemplo Variáveis</a:t>
            </a:r>
            <a:endParaRPr lang="pt-BR" altLang="en-US">
              <a:latin typeface="Noto Sans" panose="020B0502040504020204"/>
            </a:endParaRPr>
          </a:p>
        </p:txBody>
      </p:sp>
      <p:sp>
        <p:nvSpPr>
          <p:cNvPr id="3" name="Espaço Reservado para Texto 2"/>
          <p:cNvSpPr>
            <a:spLocks noGrp="1"/>
          </p:cNvSpPr>
          <p:nvPr/>
        </p:nvSpPr>
        <p:spPr>
          <a:xfrm>
            <a:off x="156465" y="1271677"/>
            <a:ext cx="2274767" cy="1650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114300" indent="0">
              <a:buNone/>
            </a:pPr>
            <a:r>
              <a:rPr lang="pt-BR" altLang="en-US">
                <a:latin typeface="Noto Sans" panose="020B0502040504020204"/>
              </a:rPr>
              <a:t>${idade}</a:t>
            </a:r>
            <a:endParaRPr lang="pt-BR" altLang="en-US">
              <a:latin typeface="Noto Sans" panose="020B0502040504020204"/>
            </a:endParaRPr>
          </a:p>
          <a:p>
            <a:pPr marL="114300" indent="0">
              <a:buNone/>
            </a:pPr>
            <a:r>
              <a:rPr lang="pt-BR" altLang="en-US">
                <a:latin typeface="Noto Sans" panose="020B0502040504020204"/>
              </a:rPr>
              <a:t>${peso}</a:t>
            </a:r>
            <a:endParaRPr lang="pt-BR" altLang="en-US">
              <a:latin typeface="Noto Sans" panose="020B0502040504020204"/>
            </a:endParaRPr>
          </a:p>
          <a:p>
            <a:pPr marL="114300" indent="0">
              <a:buNone/>
            </a:pPr>
            <a:r>
              <a:rPr lang="pt-BR" altLang="en-US">
                <a:latin typeface="Noto Sans" panose="020B0502040504020204"/>
              </a:rPr>
              <a:t>${altura}</a:t>
            </a:r>
            <a:endParaRPr lang="pt-BR" altLang="en-US">
              <a:latin typeface="Noto Sans" panose="020B0502040504020204"/>
            </a:endParaRPr>
          </a:p>
          <a:p>
            <a:pPr marL="114300" indent="0">
              <a:buNone/>
            </a:pPr>
            <a:r>
              <a:rPr lang="pt-BR" altLang="en-US">
                <a:latin typeface="Noto Sans" panose="020B0502040504020204"/>
              </a:rPr>
              <a:t>${idade} 20</a:t>
            </a:r>
            <a:endParaRPr lang="pt-BR" altLang="en-US">
              <a:latin typeface="Noto Sans" panose="020B0502040504020204"/>
            </a:endParaRPr>
          </a:p>
        </p:txBody>
      </p:sp>
      <p:sp>
        <p:nvSpPr>
          <p:cNvPr id="4" name="Caixa de Texto 5"/>
          <p:cNvSpPr txBox="1"/>
          <p:nvPr/>
        </p:nvSpPr>
        <p:spPr>
          <a:xfrm>
            <a:off x="3904753" y="1158177"/>
            <a:ext cx="1004637" cy="306705"/>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pt-BR" altLang="en-US" b="1">
                <a:latin typeface="Noto Sans" panose="020B0502040504020204"/>
              </a:rPr>
              <a:t>Memória</a:t>
            </a:r>
            <a:endParaRPr lang="pt-BR" altLang="en-US" b="1">
              <a:latin typeface="Noto Sans" panose="020B0502040504020204"/>
            </a:endParaRPr>
          </a:p>
        </p:txBody>
      </p:sp>
      <p:sp>
        <p:nvSpPr>
          <p:cNvPr id="5" name="Caixa de Texto 6"/>
          <p:cNvSpPr txBox="1"/>
          <p:nvPr/>
        </p:nvSpPr>
        <p:spPr>
          <a:xfrm>
            <a:off x="7206078" y="1106252"/>
            <a:ext cx="3858133" cy="257313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pt-BR" altLang="en-US" sz="1800" b="1">
                <a:latin typeface="Noto Sans" panose="020B0502040504020204"/>
              </a:rPr>
              <a:t>Exercício:</a:t>
            </a:r>
            <a:endParaRPr lang="pt-BR" altLang="en-US" sz="1800" b="1">
              <a:latin typeface="Noto Sans" panose="020B0502040504020204"/>
            </a:endParaRPr>
          </a:p>
          <a:p>
            <a:pPr algn="just"/>
            <a:endParaRPr lang="pt-BR" altLang="en-US" sz="1800">
              <a:latin typeface="Noto Sans" panose="020B0502040504020204"/>
            </a:endParaRPr>
          </a:p>
          <a:p>
            <a:pPr algn="just"/>
            <a:r>
              <a:rPr lang="pt-BR" altLang="en-US" sz="1800">
                <a:latin typeface="Noto Sans" panose="020B0502040504020204"/>
              </a:rPr>
              <a:t>Faça um programa que exiba os dados </a:t>
            </a:r>
            <a:r>
              <a:rPr lang="pt-BR" sz="1800">
                <a:latin typeface="Noto Sans" panose="020B0502040504020204"/>
              </a:rPr>
              <a:t>de uma pessoa no Console</a:t>
            </a:r>
            <a:r>
              <a:rPr lang="pt-BR" altLang="en-US" sz="1800">
                <a:latin typeface="Noto Sans" panose="020B0502040504020204"/>
              </a:rPr>
              <a:t>:</a:t>
            </a:r>
            <a:endParaRPr lang="pt-BR" altLang="en-US" sz="1800">
              <a:latin typeface="Noto Sans" panose="020B0502040504020204"/>
            </a:endParaRPr>
          </a:p>
          <a:p>
            <a:pPr algn="just"/>
            <a:r>
              <a:rPr lang="pt-BR" altLang="en-US" sz="1800">
                <a:latin typeface="Noto Sans" panose="020B0502040504020204"/>
              </a:rPr>
              <a:t>-Nome</a:t>
            </a:r>
            <a:endParaRPr lang="pt-BR" sz="1800">
              <a:latin typeface="Noto Sans" panose="020B0502040504020204"/>
            </a:endParaRPr>
          </a:p>
          <a:p>
            <a:pPr algn="just"/>
            <a:r>
              <a:rPr lang="pt-BR" altLang="en-US" sz="1800">
                <a:latin typeface="Noto Sans" panose="020B0502040504020204"/>
              </a:rPr>
              <a:t>-Idade</a:t>
            </a:r>
            <a:endParaRPr lang="pt-BR" sz="1800">
              <a:latin typeface="Noto Sans" panose="020B0502040504020204"/>
            </a:endParaRPr>
          </a:p>
          <a:p>
            <a:pPr algn="just"/>
            <a:r>
              <a:rPr lang="pt-BR" altLang="en-US" sz="1800">
                <a:latin typeface="Noto Sans" panose="020B0502040504020204"/>
              </a:rPr>
              <a:t>-Peso</a:t>
            </a:r>
            <a:endParaRPr lang="pt-BR" sz="1800">
              <a:latin typeface="Noto Sans" panose="020B0502040504020204"/>
            </a:endParaRPr>
          </a:p>
          <a:p>
            <a:pPr algn="just"/>
            <a:r>
              <a:rPr lang="pt-BR" altLang="en-US" sz="1800">
                <a:latin typeface="Noto Sans" panose="020B0502040504020204"/>
              </a:rPr>
              <a:t>-Altura</a:t>
            </a:r>
            <a:endParaRPr lang="pt-BR" sz="1800">
              <a:latin typeface="Noto Sans" panose="020B0502040504020204"/>
            </a:endParaRPr>
          </a:p>
          <a:p>
            <a:pPr algn="just"/>
            <a:r>
              <a:rPr lang="pt-BR" altLang="en-US" sz="1800">
                <a:latin typeface="Noto Sans" panose="020B0502040504020204"/>
              </a:rPr>
              <a:t>-Estado Civil </a:t>
            </a:r>
            <a:endParaRPr lang="pt-BR" sz="1800"/>
          </a:p>
        </p:txBody>
      </p:sp>
      <p:graphicFrame>
        <p:nvGraphicFramePr>
          <p:cNvPr id="6" name="Tabela 5"/>
          <p:cNvGraphicFramePr>
            <a:graphicFrameLocks noGrp="1"/>
          </p:cNvGraphicFramePr>
          <p:nvPr/>
        </p:nvGraphicFramePr>
        <p:xfrm>
          <a:off x="2767584" y="1545336"/>
          <a:ext cx="3261358" cy="1112520"/>
        </p:xfrm>
        <a:graphic>
          <a:graphicData uri="http://schemas.openxmlformats.org/drawingml/2006/table">
            <a:tbl>
              <a:tblPr firstRow="1" bandRow="1">
                <a:tableStyleId>{5C22544A-7EE6-4342-B048-85BDC9FD1C3A}</a:tableStyleId>
              </a:tblPr>
              <a:tblGrid>
                <a:gridCol w="1630679"/>
                <a:gridCol w="1630679"/>
              </a:tblGrid>
              <a:tr h="370840">
                <a:tc>
                  <a:txBody>
                    <a:bodyPr/>
                    <a:lstStyle/>
                    <a:p>
                      <a:r>
                        <a:rPr lang="pt-BR"/>
                        <a:t>idade</a:t>
                      </a:r>
                      <a:endParaRPr lang="pt-BR"/>
                    </a:p>
                  </a:txBody>
                  <a:tcPr>
                    <a:solidFill>
                      <a:srgbClr val="FEB75B"/>
                    </a:solidFill>
                  </a:tcPr>
                </a:tc>
                <a:tc>
                  <a:txBody>
                    <a:bodyPr/>
                    <a:lstStyle/>
                    <a:p>
                      <a:r>
                        <a:rPr lang="pt-BR"/>
                        <a:t>20</a:t>
                      </a:r>
                      <a:endParaRPr lang="pt-BR"/>
                    </a:p>
                  </a:txBody>
                  <a:tcPr>
                    <a:solidFill>
                      <a:srgbClr val="FEB75B"/>
                    </a:solidFill>
                  </a:tcPr>
                </a:tc>
              </a:tr>
              <a:tr h="370840">
                <a:tc>
                  <a:txBody>
                    <a:bodyPr/>
                    <a:lstStyle/>
                    <a:p>
                      <a:r>
                        <a:rPr lang="pt-BR"/>
                        <a:t>peso</a:t>
                      </a:r>
                      <a:endParaRPr lang="pt-BR"/>
                    </a:p>
                  </a:txBody>
                  <a:tcPr>
                    <a:solidFill>
                      <a:srgbClr val="FEB75B"/>
                    </a:solidFill>
                  </a:tcPr>
                </a:tc>
                <a:tc>
                  <a:txBody>
                    <a:bodyPr/>
                    <a:lstStyle/>
                    <a:p>
                      <a:endParaRPr lang="pt-BR"/>
                    </a:p>
                  </a:txBody>
                  <a:tcPr>
                    <a:solidFill>
                      <a:srgbClr val="FEB75B"/>
                    </a:solidFill>
                  </a:tcPr>
                </a:tc>
              </a:tr>
              <a:tr h="370840">
                <a:tc>
                  <a:txBody>
                    <a:bodyPr/>
                    <a:lstStyle/>
                    <a:p>
                      <a:r>
                        <a:rPr lang="pt-BR"/>
                        <a:t>altura</a:t>
                      </a:r>
                      <a:endParaRPr lang="pt-BR"/>
                    </a:p>
                  </a:txBody>
                  <a:tcPr>
                    <a:solidFill>
                      <a:srgbClr val="FEB75B"/>
                    </a:solidFill>
                  </a:tcPr>
                </a:tc>
                <a:tc>
                  <a:txBody>
                    <a:bodyPr/>
                    <a:lstStyle/>
                    <a:p>
                      <a:endParaRPr lang="pt-BR"/>
                    </a:p>
                  </a:txBody>
                  <a:tcPr>
                    <a:solidFill>
                      <a:srgbClr val="FEB75B"/>
                    </a:solidFill>
                  </a:tcPr>
                </a:tc>
              </a:tr>
            </a:tbl>
          </a:graphicData>
        </a:graphic>
      </p:graphicFrame>
      <p:pic>
        <p:nvPicPr>
          <p:cNvPr id="9" name="Imagem 8" descr="Texto&#10;&#10;Descrição gerada automaticamente"/>
          <p:cNvPicPr>
            <a:picLocks noChangeAspect="1"/>
          </p:cNvPicPr>
          <p:nvPr/>
        </p:nvPicPr>
        <p:blipFill>
          <a:blip r:embed="rId2"/>
          <a:stretch>
            <a:fillRect/>
          </a:stretch>
        </p:blipFill>
        <p:spPr>
          <a:xfrm>
            <a:off x="304800" y="3871820"/>
            <a:ext cx="11167872" cy="2589080"/>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11" name="Título 1"/>
          <p:cNvSpPr>
            <a:spLocks noGrp="1"/>
          </p:cNvSpPr>
          <p:nvPr/>
        </p:nvSpPr>
        <p:spPr>
          <a:xfrm>
            <a:off x="1026075" y="53456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pt-BR" altLang="en-US"/>
              <a:t>Operadores Matemáticos</a:t>
            </a:r>
            <a:endParaRPr lang="pt-BR" altLang="en-US"/>
          </a:p>
        </p:txBody>
      </p:sp>
      <p:sp>
        <p:nvSpPr>
          <p:cNvPr id="14" name="Google Shape;251;p36"/>
          <p:cNvSpPr txBox="1">
            <a:spLocks noGrp="1"/>
          </p:cNvSpPr>
          <p:nvPr/>
        </p:nvSpPr>
        <p:spPr>
          <a:xfrm>
            <a:off x="702268" y="4145489"/>
            <a:ext cx="7568100" cy="522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Clr>
                <a:schemeClr val="dk1"/>
              </a:buClr>
              <a:buSzPts val="1100"/>
              <a:buFont typeface="Arial" panose="020B0604020202020204"/>
              <a:buNone/>
            </a:pPr>
            <a:r>
              <a:rPr lang="pt-BR" altLang="en-GB" sz="1800"/>
              <a:t>Comentários</a:t>
            </a:r>
            <a:endParaRPr lang="en-GB" sz="1800"/>
          </a:p>
          <a:p>
            <a:pPr marL="0" lvl="0" indent="0" algn="l" rtl="0">
              <a:spcBef>
                <a:spcPts val="0"/>
              </a:spcBef>
              <a:spcAft>
                <a:spcPts val="0"/>
              </a:spcAft>
              <a:buNone/>
            </a:pPr>
            <a:endParaRPr lang="en-GB"/>
          </a:p>
        </p:txBody>
      </p:sp>
      <p:sp>
        <p:nvSpPr>
          <p:cNvPr id="15" name="Google Shape;252;p36"/>
          <p:cNvSpPr txBox="1">
            <a:spLocks noGrp="1"/>
          </p:cNvSpPr>
          <p:nvPr/>
        </p:nvSpPr>
        <p:spPr>
          <a:xfrm>
            <a:off x="538735" y="4511008"/>
            <a:ext cx="7568100" cy="668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457200" lvl="0" indent="-342900" algn="l" rtl="0">
              <a:spcBef>
                <a:spcPts val="0"/>
              </a:spcBef>
              <a:spcAft>
                <a:spcPts val="0"/>
              </a:spcAft>
              <a:buSzPts val="1800"/>
              <a:buChar char="●"/>
            </a:pPr>
            <a:r>
              <a:rPr lang="pt-BR" altLang="en-GB" sz="1200">
                <a:latin typeface="Noto Sans" panose="020B0502040504020204"/>
              </a:rPr>
              <a:t>Usado para ignorar uma parte do código ou para inserir informações sobre um determinado trecho de código.</a:t>
            </a:r>
            <a:endParaRPr lang="en-GB" sz="1200">
              <a:latin typeface="Noto Sans" panose="020B0502040504020204"/>
            </a:endParaRPr>
          </a:p>
          <a:p>
            <a:pPr marL="914400" lvl="0" indent="0" algn="l" rtl="0">
              <a:spcBef>
                <a:spcPts val="1600"/>
              </a:spcBef>
              <a:spcAft>
                <a:spcPts val="1600"/>
              </a:spcAft>
              <a:buNone/>
            </a:pPr>
            <a:endParaRPr lang="en-GB"/>
          </a:p>
        </p:txBody>
      </p:sp>
      <p:pic>
        <p:nvPicPr>
          <p:cNvPr id="2" name="Imagem 1" descr="Texto&#10;&#10;Descrição gerada automaticamente"/>
          <p:cNvPicPr>
            <a:picLocks noChangeAspect="1"/>
          </p:cNvPicPr>
          <p:nvPr/>
        </p:nvPicPr>
        <p:blipFill>
          <a:blip r:embed="rId2"/>
          <a:stretch>
            <a:fillRect/>
          </a:stretch>
        </p:blipFill>
        <p:spPr>
          <a:xfrm>
            <a:off x="5734707" y="1008007"/>
            <a:ext cx="5715000" cy="3028950"/>
          </a:xfrm>
          <a:prstGeom prst="rect">
            <a:avLst/>
          </a:prstGeom>
        </p:spPr>
      </p:pic>
      <p:pic>
        <p:nvPicPr>
          <p:cNvPr id="3" name="Imagem 2" descr="Tela de computador com texto preto sobre fundo branco&#10;&#10;Descrição gerada automaticamente"/>
          <p:cNvPicPr>
            <a:picLocks noChangeAspect="1"/>
          </p:cNvPicPr>
          <p:nvPr/>
        </p:nvPicPr>
        <p:blipFill>
          <a:blip r:embed="rId3"/>
          <a:stretch>
            <a:fillRect/>
          </a:stretch>
        </p:blipFill>
        <p:spPr>
          <a:xfrm>
            <a:off x="995139" y="5180360"/>
            <a:ext cx="3523869" cy="1384173"/>
          </a:xfrm>
          <a:prstGeom prst="rect">
            <a:avLst/>
          </a:prstGeom>
        </p:spPr>
      </p:pic>
      <p:graphicFrame>
        <p:nvGraphicFramePr>
          <p:cNvPr id="8" name="Tabela 7"/>
          <p:cNvGraphicFramePr>
            <a:graphicFrameLocks noGrp="1"/>
          </p:cNvGraphicFramePr>
          <p:nvPr/>
        </p:nvGraphicFramePr>
        <p:xfrm>
          <a:off x="713232" y="1344168"/>
          <a:ext cx="4840224" cy="2352040"/>
        </p:xfrm>
        <a:graphic>
          <a:graphicData uri="http://schemas.openxmlformats.org/drawingml/2006/table">
            <a:tbl>
              <a:tblPr firstRow="1" bandRow="1">
                <a:tableStyleId>{5C22544A-7EE6-4342-B048-85BDC9FD1C3A}</a:tableStyleId>
              </a:tblPr>
              <a:tblGrid>
                <a:gridCol w="2420112"/>
                <a:gridCol w="2420112"/>
              </a:tblGrid>
              <a:tr h="370840">
                <a:tc>
                  <a:txBody>
                    <a:bodyPr/>
                    <a:lstStyle/>
                    <a:p>
                      <a:r>
                        <a:rPr lang="pt-BR"/>
                        <a:t>Operador</a:t>
                      </a:r>
                      <a:endParaRPr lang="pt-BR"/>
                    </a:p>
                  </a:txBody>
                  <a:tcPr>
                    <a:solidFill>
                      <a:srgbClr val="01A998"/>
                    </a:solidFill>
                  </a:tcPr>
                </a:tc>
                <a:tc>
                  <a:txBody>
                    <a:bodyPr/>
                    <a:lstStyle/>
                    <a:p>
                      <a:r>
                        <a:rPr lang="pt-BR"/>
                        <a:t>Significado</a:t>
                      </a:r>
                      <a:endParaRPr lang="pt-BR"/>
                    </a:p>
                  </a:txBody>
                  <a:tcPr>
                    <a:solidFill>
                      <a:srgbClr val="01A998"/>
                    </a:solidFill>
                  </a:tcPr>
                </a:tc>
              </a:tr>
              <a:tr h="370840">
                <a:tc>
                  <a:txBody>
                    <a:bodyPr/>
                    <a:lstStyle/>
                    <a:p>
                      <a:r>
                        <a:rPr lang="pt-BR" sz="2000"/>
                        <a:t>+</a:t>
                      </a:r>
                      <a:endParaRPr lang="pt-BR" sz="2000"/>
                    </a:p>
                  </a:txBody>
                  <a:tcPr/>
                </a:tc>
                <a:tc>
                  <a:txBody>
                    <a:bodyPr/>
                    <a:lstStyle/>
                    <a:p>
                      <a:r>
                        <a:rPr lang="pt-BR"/>
                        <a:t>Soma</a:t>
                      </a:r>
                      <a:endParaRPr lang="pt-BR"/>
                    </a:p>
                  </a:txBody>
                  <a:tcPr/>
                </a:tc>
              </a:tr>
              <a:tr h="370840">
                <a:tc>
                  <a:txBody>
                    <a:bodyPr/>
                    <a:lstStyle/>
                    <a:p>
                      <a:r>
                        <a:rPr lang="pt-BR" sz="2000"/>
                        <a:t>-</a:t>
                      </a:r>
                      <a:endParaRPr lang="pt-BR" sz="2000"/>
                    </a:p>
                  </a:txBody>
                  <a:tcPr/>
                </a:tc>
                <a:tc>
                  <a:txBody>
                    <a:bodyPr/>
                    <a:lstStyle/>
                    <a:p>
                      <a:r>
                        <a:rPr lang="pt-BR"/>
                        <a:t>Subtração</a:t>
                      </a:r>
                      <a:endParaRPr lang="pt-BR"/>
                    </a:p>
                  </a:txBody>
                  <a:tcPr/>
                </a:tc>
              </a:tr>
              <a:tr h="370840">
                <a:tc>
                  <a:txBody>
                    <a:bodyPr/>
                    <a:lstStyle/>
                    <a:p>
                      <a:r>
                        <a:rPr lang="pt-BR" sz="2000"/>
                        <a:t>*</a:t>
                      </a:r>
                      <a:endParaRPr lang="pt-BR" sz="2000"/>
                    </a:p>
                  </a:txBody>
                  <a:tcPr/>
                </a:tc>
                <a:tc>
                  <a:txBody>
                    <a:bodyPr/>
                    <a:lstStyle/>
                    <a:p>
                      <a:r>
                        <a:rPr lang="pt-BR"/>
                        <a:t>Multiplicação</a:t>
                      </a:r>
                      <a:endParaRPr lang="pt-BR"/>
                    </a:p>
                  </a:txBody>
                  <a:tcPr/>
                </a:tc>
              </a:tr>
              <a:tr h="370840">
                <a:tc>
                  <a:txBody>
                    <a:bodyPr/>
                    <a:lstStyle/>
                    <a:p>
                      <a:r>
                        <a:rPr lang="pt-BR" sz="2000"/>
                        <a:t>/</a:t>
                      </a:r>
                      <a:endParaRPr lang="pt-BR" sz="2000"/>
                    </a:p>
                  </a:txBody>
                  <a:tcPr/>
                </a:tc>
                <a:tc>
                  <a:txBody>
                    <a:bodyPr/>
                    <a:lstStyle/>
                    <a:p>
                      <a:r>
                        <a:rPr lang="pt-BR"/>
                        <a:t>Divisão</a:t>
                      </a:r>
                      <a:endParaRPr lang="pt-BR"/>
                    </a:p>
                  </a:txBody>
                  <a:tcPr/>
                </a:tc>
              </a:tr>
              <a:tr h="370840">
                <a:tc>
                  <a:txBody>
                    <a:bodyPr/>
                    <a:lstStyle/>
                    <a:p>
                      <a:r>
                        <a:rPr lang="pt-BR" sz="2000"/>
                        <a:t>%</a:t>
                      </a:r>
                      <a:endParaRPr lang="pt-BR" sz="2000"/>
                    </a:p>
                  </a:txBody>
                  <a:tcPr/>
                </a:tc>
                <a:tc>
                  <a:txBody>
                    <a:bodyPr/>
                    <a:lstStyle/>
                    <a:p>
                      <a:r>
                        <a:rPr lang="pt-BR"/>
                        <a:t>Resto da Divisão</a:t>
                      </a:r>
                      <a:endParaRPr lang="pt-BR"/>
                    </a:p>
                  </a:txBody>
                  <a:tcPr/>
                </a:tc>
              </a:tr>
            </a:tbl>
          </a:graphicData>
        </a:graphic>
      </p:graphicFrame>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Google Shape;330;p44"/>
          <p:cNvSpPr/>
          <p:nvPr/>
        </p:nvSpPr>
        <p:spPr>
          <a:xfrm>
            <a:off x="5231480" y="4748366"/>
            <a:ext cx="1285800" cy="381900"/>
          </a:xfrm>
          <a:prstGeom prst="rect">
            <a:avLst/>
          </a:prstGeom>
          <a:solidFill>
            <a:srgbClr val="FFFFFF"/>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mn-lt"/>
              <a:cs typeface="+mn-lt"/>
            </a:endParaRPr>
          </a:p>
        </p:txBody>
      </p:sp>
      <p:sp>
        <p:nvSpPr>
          <p:cNvPr id="4" name="Google Shape;332;p44"/>
          <p:cNvSpPr txBox="1">
            <a:spLocks noGrp="1"/>
          </p:cNvSpPr>
          <p:nvPr/>
        </p:nvSpPr>
        <p:spPr>
          <a:xfrm>
            <a:off x="1429385" y="2818130"/>
            <a:ext cx="5377815" cy="537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GB">
                <a:latin typeface="+mn-lt"/>
                <a:cs typeface="+mn-lt"/>
              </a:rPr>
              <a:t>IF … ELSE</a:t>
            </a:r>
            <a:endParaRPr lang="en-GB">
              <a:latin typeface="+mn-lt"/>
              <a:cs typeface="+mn-lt"/>
            </a:endParaRPr>
          </a:p>
        </p:txBody>
      </p:sp>
      <p:sp>
        <p:nvSpPr>
          <p:cNvPr id="5" name="Google Shape;333;p44"/>
          <p:cNvSpPr txBox="1">
            <a:spLocks noGrp="1"/>
          </p:cNvSpPr>
          <p:nvPr/>
        </p:nvSpPr>
        <p:spPr>
          <a:xfrm>
            <a:off x="1500420" y="3356226"/>
            <a:ext cx="8520600"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r>
              <a:rPr lang="en-GB">
                <a:latin typeface="+mn-lt"/>
                <a:cs typeface="+mn-lt"/>
              </a:rPr>
              <a:t>Como </a:t>
            </a:r>
            <a:r>
              <a:rPr lang="en-GB" err="1">
                <a:latin typeface="+mn-lt"/>
                <a:cs typeface="+mn-lt"/>
              </a:rPr>
              <a:t>vimos</a:t>
            </a:r>
            <a:r>
              <a:rPr lang="en-GB">
                <a:latin typeface="+mn-lt"/>
                <a:cs typeface="+mn-lt"/>
              </a:rPr>
              <a:t>, </a:t>
            </a:r>
            <a:r>
              <a:rPr lang="en-GB" err="1">
                <a:latin typeface="+mn-lt"/>
                <a:cs typeface="+mn-lt"/>
              </a:rPr>
              <a:t>podemos</a:t>
            </a:r>
            <a:r>
              <a:rPr lang="en-GB">
                <a:latin typeface="+mn-lt"/>
                <a:cs typeface="+mn-lt"/>
              </a:rPr>
              <a:t> </a:t>
            </a:r>
            <a:r>
              <a:rPr lang="en-GB" err="1">
                <a:latin typeface="+mn-lt"/>
                <a:cs typeface="+mn-lt"/>
              </a:rPr>
              <a:t>utilizar</a:t>
            </a:r>
            <a:r>
              <a:rPr lang="en-GB">
                <a:latin typeface="+mn-lt"/>
                <a:cs typeface="+mn-lt"/>
              </a:rPr>
              <a:t> as </a:t>
            </a:r>
            <a:r>
              <a:rPr lang="en-GB" err="1">
                <a:latin typeface="+mn-lt"/>
                <a:cs typeface="+mn-lt"/>
              </a:rPr>
              <a:t>cláusulas</a:t>
            </a:r>
            <a:r>
              <a:rPr lang="en-GB">
                <a:latin typeface="+mn-lt"/>
                <a:cs typeface="+mn-lt"/>
              </a:rPr>
              <a:t> IF</a:t>
            </a:r>
            <a:r>
              <a:rPr lang="en-GB" b="1">
                <a:latin typeface="+mn-lt"/>
                <a:cs typeface="+mn-lt"/>
              </a:rPr>
              <a:t> </a:t>
            </a:r>
            <a:r>
              <a:rPr lang="en-GB">
                <a:latin typeface="+mn-lt"/>
                <a:cs typeface="+mn-lt"/>
              </a:rPr>
              <a:t>e ELSE</a:t>
            </a:r>
            <a:r>
              <a:rPr lang="en-GB" b="1">
                <a:latin typeface="+mn-lt"/>
                <a:cs typeface="+mn-lt"/>
              </a:rPr>
              <a:t> </a:t>
            </a:r>
            <a:r>
              <a:rPr lang="en-GB">
                <a:latin typeface="+mn-lt"/>
                <a:cs typeface="+mn-lt"/>
              </a:rPr>
              <a:t>para </a:t>
            </a:r>
            <a:r>
              <a:rPr lang="en-GB" err="1">
                <a:latin typeface="+mn-lt"/>
                <a:cs typeface="+mn-lt"/>
              </a:rPr>
              <a:t>direcionar</a:t>
            </a:r>
            <a:r>
              <a:rPr lang="en-GB">
                <a:latin typeface="+mn-lt"/>
                <a:cs typeface="+mn-lt"/>
              </a:rPr>
              <a:t> a </a:t>
            </a:r>
            <a:r>
              <a:rPr lang="en-GB" err="1">
                <a:latin typeface="+mn-lt"/>
                <a:cs typeface="+mn-lt"/>
              </a:rPr>
              <a:t>execução</a:t>
            </a:r>
            <a:r>
              <a:rPr lang="en-GB">
                <a:latin typeface="+mn-lt"/>
                <a:cs typeface="+mn-lt"/>
              </a:rPr>
              <a:t> de </a:t>
            </a:r>
            <a:r>
              <a:rPr lang="en-GB" err="1">
                <a:latin typeface="+mn-lt"/>
                <a:cs typeface="+mn-lt"/>
              </a:rPr>
              <a:t>nosso</a:t>
            </a:r>
            <a:r>
              <a:rPr lang="en-GB">
                <a:latin typeface="+mn-lt"/>
                <a:cs typeface="+mn-lt"/>
              </a:rPr>
              <a:t> </a:t>
            </a:r>
            <a:r>
              <a:rPr lang="en-GB" err="1">
                <a:latin typeface="+mn-lt"/>
                <a:cs typeface="+mn-lt"/>
              </a:rPr>
              <a:t>código</a:t>
            </a:r>
            <a:r>
              <a:rPr lang="en-GB">
                <a:latin typeface="+mn-lt"/>
                <a:cs typeface="+mn-lt"/>
              </a:rPr>
              <a:t>. A </a:t>
            </a:r>
            <a:r>
              <a:rPr lang="en-GB" err="1">
                <a:latin typeface="+mn-lt"/>
                <a:cs typeface="+mn-lt"/>
              </a:rPr>
              <a:t>estrutura</a:t>
            </a:r>
            <a:r>
              <a:rPr lang="en-GB">
                <a:latin typeface="+mn-lt"/>
                <a:cs typeface="+mn-lt"/>
              </a:rPr>
              <a:t> </a:t>
            </a:r>
            <a:r>
              <a:rPr lang="en-GB" err="1">
                <a:latin typeface="+mn-lt"/>
                <a:cs typeface="+mn-lt"/>
              </a:rPr>
              <a:t>consiste</a:t>
            </a:r>
            <a:r>
              <a:rPr lang="en-GB">
                <a:latin typeface="+mn-lt"/>
                <a:cs typeface="+mn-lt"/>
              </a:rPr>
              <a:t> </a:t>
            </a:r>
            <a:r>
              <a:rPr lang="en-GB" err="1">
                <a:latin typeface="+mn-lt"/>
                <a:cs typeface="+mn-lt"/>
              </a:rPr>
              <a:t>em</a:t>
            </a:r>
            <a:r>
              <a:rPr lang="en-GB">
                <a:latin typeface="+mn-lt"/>
                <a:cs typeface="+mn-lt"/>
              </a:rPr>
              <a:t> </a:t>
            </a:r>
            <a:r>
              <a:rPr lang="en-GB" err="1">
                <a:latin typeface="+mn-lt"/>
                <a:cs typeface="+mn-lt"/>
              </a:rPr>
              <a:t>basicamente</a:t>
            </a:r>
            <a:r>
              <a:rPr lang="en-GB">
                <a:latin typeface="+mn-lt"/>
                <a:cs typeface="+mn-lt"/>
              </a:rPr>
              <a:t> :</a:t>
            </a:r>
            <a:endParaRPr lang="en-GB">
              <a:latin typeface="+mn-lt"/>
              <a:cs typeface="+mn-lt"/>
            </a:endParaRPr>
          </a:p>
          <a:p>
            <a:pPr marL="0" indent="457200">
              <a:lnSpc>
                <a:spcPct val="115000"/>
              </a:lnSpc>
              <a:spcBef>
                <a:spcPts val="1600"/>
              </a:spcBef>
              <a:buNone/>
            </a:pPr>
            <a:endParaRPr lang="en-GB">
              <a:solidFill>
                <a:schemeClr val="dk1"/>
              </a:solidFill>
              <a:latin typeface="+mn-lt"/>
              <a:cs typeface="+mn-lt"/>
            </a:endParaRPr>
          </a:p>
          <a:p>
            <a:pPr marL="457200" lvl="0" indent="0" algn="l" rtl="0">
              <a:spcBef>
                <a:spcPts val="0"/>
              </a:spcBef>
              <a:spcAft>
                <a:spcPts val="1600"/>
              </a:spcAft>
              <a:buNone/>
            </a:pPr>
            <a:endParaRPr lang="en-GB">
              <a:solidFill>
                <a:schemeClr val="dk1"/>
              </a:solidFill>
              <a:latin typeface="+mn-lt"/>
              <a:ea typeface="Droid Sans"/>
              <a:cs typeface="+mn-lt"/>
              <a:sym typeface="Droid Sans"/>
            </a:endParaRPr>
          </a:p>
        </p:txBody>
      </p:sp>
      <p:pic>
        <p:nvPicPr>
          <p:cNvPr id="8" name="Imagem 7" descr="Texto&#10;&#10;Descrição gerada automaticamente"/>
          <p:cNvPicPr>
            <a:picLocks noChangeAspect="1"/>
          </p:cNvPicPr>
          <p:nvPr/>
        </p:nvPicPr>
        <p:blipFill>
          <a:blip r:embed="rId2"/>
          <a:stretch>
            <a:fillRect/>
          </a:stretch>
        </p:blipFill>
        <p:spPr>
          <a:xfrm>
            <a:off x="1660208" y="4253932"/>
            <a:ext cx="5869042" cy="2096156"/>
          </a:xfrm>
          <a:prstGeom prst="rect">
            <a:avLst/>
          </a:prstGeom>
        </p:spPr>
      </p:pic>
      <p:sp>
        <p:nvSpPr>
          <p:cNvPr id="9" name="Retângulo 8"/>
          <p:cNvSpPr/>
          <p:nvPr/>
        </p:nvSpPr>
        <p:spPr>
          <a:xfrm>
            <a:off x="2639948" y="4455033"/>
            <a:ext cx="2090928" cy="347472"/>
          </a:xfrm>
          <a:prstGeom prst="rect">
            <a:avLst/>
          </a:prstGeom>
          <a:noFill/>
          <a:ln>
            <a:solidFill>
              <a:srgbClr val="FF0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pt-BR">
              <a:cs typeface="+mn-lt"/>
            </a:endParaRPr>
          </a:p>
        </p:txBody>
      </p:sp>
      <p:sp>
        <p:nvSpPr>
          <p:cNvPr id="10" name="Caixa de Texto 9"/>
          <p:cNvSpPr txBox="1"/>
          <p:nvPr/>
        </p:nvSpPr>
        <p:spPr>
          <a:xfrm>
            <a:off x="1320800" y="723900"/>
            <a:ext cx="7241540" cy="583565"/>
          </a:xfrm>
          <a:prstGeom prst="rect">
            <a:avLst/>
          </a:prstGeom>
          <a:noFill/>
        </p:spPr>
        <p:txBody>
          <a:bodyPr wrap="square" rtlCol="0">
            <a:spAutoFit/>
          </a:bodyPr>
          <a:p>
            <a:r>
              <a:rPr lang="en-US" altLang="pt-BR" sz="3200" b="1">
                <a:cs typeface="+mn-lt"/>
              </a:rPr>
              <a:t>Estrutura de Desvio Condicional </a:t>
            </a:r>
            <a:endParaRPr lang="en-US" altLang="pt-BR" sz="3200" b="1">
              <a:cs typeface="+mn-lt"/>
            </a:endParaRPr>
          </a:p>
        </p:txBody>
      </p:sp>
      <p:sp>
        <p:nvSpPr>
          <p:cNvPr id="11" name="Caixa de Texto 10"/>
          <p:cNvSpPr txBox="1"/>
          <p:nvPr/>
        </p:nvSpPr>
        <p:spPr>
          <a:xfrm>
            <a:off x="1429385" y="1307465"/>
            <a:ext cx="7945755" cy="1198880"/>
          </a:xfrm>
          <a:prstGeom prst="rect">
            <a:avLst/>
          </a:prstGeom>
          <a:noFill/>
        </p:spPr>
        <p:txBody>
          <a:bodyPr wrap="square" rtlCol="0">
            <a:spAutoFit/>
          </a:bodyPr>
          <a:p>
            <a:r>
              <a:rPr lang="en-US" altLang="en-US"/>
              <a:t>❓</a:t>
            </a:r>
            <a:r>
              <a:rPr lang="en-US" altLang="pt-BR"/>
              <a:t> O que </a:t>
            </a:r>
            <a:r>
              <a:rPr lang="en-US" altLang="en-US"/>
              <a:t>é</a:t>
            </a:r>
            <a:r>
              <a:rPr lang="en-US" altLang="pt-BR"/>
              <a:t>?</a:t>
            </a:r>
            <a:endParaRPr lang="en-US" altLang="pt-BR"/>
          </a:p>
          <a:p>
            <a:endParaRPr lang="en-US" altLang="pt-BR"/>
          </a:p>
          <a:p>
            <a:r>
              <a:rPr lang="" altLang="en-US"/>
              <a:t>É</a:t>
            </a:r>
            <a:r>
              <a:rPr lang="en-US" altLang="pt-BR"/>
              <a:t> uma estrutura que permite tomar decis</a:t>
            </a:r>
            <a:r>
              <a:rPr lang="" altLang="en-US"/>
              <a:t>õ</a:t>
            </a:r>
            <a:r>
              <a:rPr lang="en-US" altLang="pt-BR"/>
              <a:t>es no c</a:t>
            </a:r>
            <a:r>
              <a:rPr lang="en-US" altLang="en-US"/>
              <a:t>ó</a:t>
            </a:r>
            <a:r>
              <a:rPr lang="en-US" altLang="pt-BR"/>
              <a:t>digo, executando diferentes comandos com base em uma condi</a:t>
            </a:r>
            <a:r>
              <a:rPr lang="" altLang="en-US"/>
              <a:t>ç</a:t>
            </a:r>
            <a:r>
              <a:rPr lang="en-US" altLang="en-US"/>
              <a:t>ã</a:t>
            </a:r>
            <a:r>
              <a:rPr lang="en-US" altLang="pt-BR"/>
              <a:t>o.</a:t>
            </a:r>
            <a:endParaRPr lang="en-US" altLang="pt-B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10" name="Google Shape;299;p42"/>
          <p:cNvSpPr txBox="1">
            <a:spLocks noGrp="1"/>
          </p:cNvSpPr>
          <p:nvPr/>
        </p:nvSpPr>
        <p:spPr>
          <a:xfrm>
            <a:off x="1845726" y="1146867"/>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GB" err="1"/>
              <a:t>Imprimir</a:t>
            </a:r>
            <a:r>
              <a:rPr lang="en-GB"/>
              <a:t> o Nome do </a:t>
            </a:r>
            <a:r>
              <a:rPr lang="en-GB" err="1"/>
              <a:t>Usuário</a:t>
            </a:r>
            <a:endParaRPr lang="en-GB"/>
          </a:p>
        </p:txBody>
      </p:sp>
      <p:sp>
        <p:nvSpPr>
          <p:cNvPr id="12" name="Google Shape;301;p42"/>
          <p:cNvSpPr txBox="1"/>
          <p:nvPr/>
        </p:nvSpPr>
        <p:spPr>
          <a:xfrm>
            <a:off x="1845726" y="1923592"/>
            <a:ext cx="8434500" cy="41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a:t>Para resolver </a:t>
            </a:r>
            <a:r>
              <a:rPr lang="en-GB" err="1"/>
              <a:t>este</a:t>
            </a:r>
            <a:r>
              <a:rPr lang="en-GB"/>
              <a:t> </a:t>
            </a:r>
            <a:r>
              <a:rPr lang="en-GB" err="1"/>
              <a:t>problema</a:t>
            </a:r>
            <a:r>
              <a:rPr lang="en-GB"/>
              <a:t> </a:t>
            </a:r>
            <a:r>
              <a:rPr lang="en-GB" err="1"/>
              <a:t>podemos</a:t>
            </a:r>
            <a:r>
              <a:rPr lang="en-GB"/>
              <a:t> usar </a:t>
            </a:r>
            <a:r>
              <a:rPr lang="en-GB" err="1"/>
              <a:t>os</a:t>
            </a:r>
            <a:r>
              <a:rPr lang="en-GB"/>
              <a:t> </a:t>
            </a:r>
            <a:r>
              <a:rPr lang="en-GB" err="1"/>
              <a:t>condicionais</a:t>
            </a:r>
            <a:r>
              <a:rPr lang="en-GB"/>
              <a:t> </a:t>
            </a:r>
            <a:r>
              <a:rPr lang="en-GB" b="1"/>
              <a:t>IF </a:t>
            </a:r>
            <a:r>
              <a:rPr lang="en-GB"/>
              <a:t>e </a:t>
            </a:r>
            <a:r>
              <a:rPr lang="en-GB" b="1"/>
              <a:t>ELSE.</a:t>
            </a:r>
            <a:endParaRPr b="1"/>
          </a:p>
        </p:txBody>
      </p:sp>
      <p:pic>
        <p:nvPicPr>
          <p:cNvPr id="3" name="Imagem 2" descr="Texto&#10;&#10;Descrição gerada automaticamente"/>
          <p:cNvPicPr>
            <a:picLocks noChangeAspect="1"/>
          </p:cNvPicPr>
          <p:nvPr/>
        </p:nvPicPr>
        <p:blipFill>
          <a:blip r:embed="rId2"/>
          <a:stretch>
            <a:fillRect/>
          </a:stretch>
        </p:blipFill>
        <p:spPr>
          <a:xfrm>
            <a:off x="2179320" y="2396109"/>
            <a:ext cx="6626352" cy="3918966"/>
          </a:xfrm>
          <a:prstGeom prst="rect">
            <a:avLst/>
          </a:prstGeom>
        </p:spPr>
      </p:pic>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p:cNvPicPr>
            <a:picLocks noChangeAspect="1"/>
          </p:cNvPicPr>
          <p:nvPr/>
        </p:nvPicPr>
        <p:blipFill>
          <a:blip r:embed="rId1"/>
          <a:stretch>
            <a:fillRect/>
          </a:stretch>
        </p:blipFill>
        <p:spPr>
          <a:xfrm>
            <a:off x="459998" y="6178777"/>
            <a:ext cx="1922386" cy="548065"/>
          </a:xfrm>
          <a:prstGeom prst="rect">
            <a:avLst/>
          </a:prstGeom>
        </p:spPr>
      </p:pic>
      <p:sp>
        <p:nvSpPr>
          <p:cNvPr id="2" name="Google Shape;339;p45"/>
          <p:cNvSpPr txBox="1">
            <a:spLocks noGrp="1"/>
          </p:cNvSpPr>
          <p:nvPr/>
        </p:nvSpPr>
        <p:spPr>
          <a:xfrm>
            <a:off x="1625148" y="1136841"/>
            <a:ext cx="8520600" cy="572700"/>
          </a:xfrm>
          <a:prstGeom prst="rect">
            <a:avLst/>
          </a:prstGeom>
          <a:noFill/>
          <a:ln>
            <a:noFill/>
          </a:ln>
        </p:spPr>
        <p:txBody>
          <a:bodyPr spcFirstLastPara="1" wrap="square" lIns="91425" tIns="91425" rIns="91425" bIns="91425" anchor="t" anchorCtr="0">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r>
              <a:rPr lang="en-GB"/>
              <a:t>Será que apenas o nome de usuário é suficiente?</a:t>
            </a:r>
            <a:endParaRPr lang="en-GB"/>
          </a:p>
        </p:txBody>
      </p:sp>
      <p:sp>
        <p:nvSpPr>
          <p:cNvPr id="3" name="Google Shape;340;p45"/>
          <p:cNvSpPr txBox="1">
            <a:spLocks noGrp="1"/>
          </p:cNvSpPr>
          <p:nvPr/>
        </p:nvSpPr>
        <p:spPr>
          <a:xfrm>
            <a:off x="1625148" y="1844291"/>
            <a:ext cx="8520600" cy="1008480"/>
          </a:xfrm>
          <a:prstGeom prst="rect">
            <a:avLst/>
          </a:prstGeom>
          <a:noFill/>
          <a:ln>
            <a:noFill/>
          </a:ln>
        </p:spPr>
        <p:txBody>
          <a:bodyPr spcFirstLastPara="1" wrap="square" lIns="91425" tIns="91425" rIns="91425" bIns="91425" anchor="t" anchorCtr="0">
            <a:no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342900">
              <a:buSzPts val="1800"/>
              <a:buChar char="●"/>
            </a:pPr>
            <a:r>
              <a:rPr lang="en-GB"/>
              <a:t>Para </a:t>
            </a:r>
            <a:r>
              <a:rPr lang="en-GB" err="1"/>
              <a:t>validarmos</a:t>
            </a:r>
            <a:r>
              <a:rPr lang="en-GB"/>
              <a:t> </a:t>
            </a:r>
            <a:r>
              <a:rPr lang="en-GB" err="1"/>
              <a:t>corretamente</a:t>
            </a:r>
            <a:r>
              <a:rPr lang="en-GB"/>
              <a:t> um </a:t>
            </a:r>
            <a:r>
              <a:rPr lang="en-GB" err="1"/>
              <a:t>usuário</a:t>
            </a:r>
            <a:r>
              <a:rPr lang="en-GB"/>
              <a:t> </a:t>
            </a:r>
            <a:r>
              <a:rPr lang="en-GB" err="1"/>
              <a:t>precisamos</a:t>
            </a:r>
            <a:r>
              <a:rPr lang="en-GB"/>
              <a:t> </a:t>
            </a:r>
            <a:r>
              <a:rPr lang="en-GB" err="1"/>
              <a:t>também</a:t>
            </a:r>
            <a:r>
              <a:rPr lang="en-GB"/>
              <a:t> </a:t>
            </a:r>
            <a:r>
              <a:rPr lang="en-GB" err="1"/>
              <a:t>verificarmos</a:t>
            </a:r>
            <a:r>
              <a:rPr lang="en-GB"/>
              <a:t> se </a:t>
            </a:r>
            <a:r>
              <a:rPr lang="en-GB" err="1"/>
              <a:t>sua</a:t>
            </a:r>
            <a:r>
              <a:rPr lang="en-GB"/>
              <a:t> </a:t>
            </a:r>
            <a:r>
              <a:rPr lang="en-GB" err="1"/>
              <a:t>senha</a:t>
            </a:r>
            <a:r>
              <a:rPr lang="en-GB"/>
              <a:t> </a:t>
            </a:r>
            <a:r>
              <a:rPr lang="en-GB" err="1"/>
              <a:t>está</a:t>
            </a:r>
            <a:r>
              <a:rPr lang="en-GB"/>
              <a:t> </a:t>
            </a:r>
            <a:r>
              <a:rPr lang="en-GB" err="1"/>
              <a:t>correta</a:t>
            </a:r>
            <a:r>
              <a:rPr lang="en-GB"/>
              <a:t>. Assim </a:t>
            </a:r>
            <a:r>
              <a:rPr lang="en-GB" err="1"/>
              <a:t>precisamos</a:t>
            </a:r>
            <a:r>
              <a:rPr lang="en-GB"/>
              <a:t> </a:t>
            </a:r>
            <a:r>
              <a:rPr lang="en-GB" err="1"/>
              <a:t>validar</a:t>
            </a:r>
            <a:r>
              <a:rPr lang="en-GB"/>
              <a:t> o </a:t>
            </a:r>
            <a:r>
              <a:rPr lang="en-GB" b="1" err="1"/>
              <a:t>nome</a:t>
            </a:r>
            <a:r>
              <a:rPr lang="en-GB"/>
              <a:t> de </a:t>
            </a:r>
            <a:r>
              <a:rPr lang="en-GB" err="1"/>
              <a:t>usuário</a:t>
            </a:r>
            <a:r>
              <a:rPr lang="en-GB"/>
              <a:t> </a:t>
            </a:r>
            <a:r>
              <a:rPr lang="en-GB" b="1"/>
              <a:t>E(AND) </a:t>
            </a:r>
            <a:r>
              <a:rPr lang="en-GB" err="1"/>
              <a:t>sua</a:t>
            </a:r>
            <a:r>
              <a:rPr lang="en-GB"/>
              <a:t> </a:t>
            </a:r>
            <a:r>
              <a:rPr lang="en-GB" b="1" err="1"/>
              <a:t>senha</a:t>
            </a:r>
            <a:r>
              <a:rPr lang="en-GB" b="1"/>
              <a:t>.</a:t>
            </a:r>
            <a:endParaRPr b="1"/>
          </a:p>
          <a:p>
            <a:pPr marL="457200" lvl="0" indent="0" algn="l" rtl="0">
              <a:spcBef>
                <a:spcPts val="1600"/>
              </a:spcBef>
              <a:spcAft>
                <a:spcPts val="0"/>
              </a:spcAft>
              <a:buNone/>
            </a:pPr>
            <a:endParaRPr lang="en-GB" sz="1100" b="1">
              <a:solidFill>
                <a:srgbClr val="FF0000"/>
              </a:solidFill>
              <a:latin typeface="Arial" panose="020B0604020202020204" pitchFamily="34" charset="0"/>
              <a:ea typeface="Droid Sans"/>
              <a:cs typeface="Arial" panose="020B0604020202020204" pitchFamily="34" charset="0"/>
            </a:endParaRPr>
          </a:p>
          <a:p>
            <a:pPr marL="0" lvl="0" indent="0" algn="l" rtl="0">
              <a:spcBef>
                <a:spcPts val="0"/>
              </a:spcBef>
              <a:spcAft>
                <a:spcPts val="1600"/>
              </a:spcAft>
              <a:buNone/>
            </a:pPr>
            <a:endParaRPr sz="1100" b="1">
              <a:latin typeface="Arial" panose="020B0604020202020204" pitchFamily="34" charset="0"/>
              <a:cs typeface="Arial" panose="020B0604020202020204" pitchFamily="34" charset="0"/>
            </a:endParaRPr>
          </a:p>
        </p:txBody>
      </p:sp>
      <p:pic>
        <p:nvPicPr>
          <p:cNvPr id="4" name="Imagem 3" descr="Tela preta com letras brancas&#10;&#10;Descrição gerada automaticamente"/>
          <p:cNvPicPr>
            <a:picLocks noChangeAspect="1"/>
          </p:cNvPicPr>
          <p:nvPr/>
        </p:nvPicPr>
        <p:blipFill>
          <a:blip r:embed="rId2"/>
          <a:stretch>
            <a:fillRect/>
          </a:stretch>
        </p:blipFill>
        <p:spPr>
          <a:xfrm>
            <a:off x="2496693" y="2946654"/>
            <a:ext cx="6552438" cy="3482340"/>
          </a:xfrm>
          <a:prstGeom prst="rect">
            <a:avLst/>
          </a:prstGeom>
        </p:spPr>
      </p:pic>
    </p:spTree>
  </p:cSld>
  <p:clrMapOvr>
    <a:masterClrMapping/>
  </p:clrMapOvr>
  <p:transition spd="slow">
    <p:wipe dir="r"/>
  </p:transition>
</p:sld>
</file>

<file path=ppt/theme/theme1.xml><?xml version="1.0" encoding="utf-8"?>
<a:theme xmlns:a="http://schemas.openxmlformats.org/drawingml/2006/main" name="A 3 Colunas">
  <a:themeElements>
    <a:clrScheme name="Verde T2M escuro 4">
      <a:dk1>
        <a:srgbClr val="000000"/>
      </a:dk1>
      <a:lt1>
        <a:srgbClr val="FFFFFF"/>
      </a:lt1>
      <a:dk2>
        <a:srgbClr val="44546A"/>
      </a:dk2>
      <a:lt2>
        <a:srgbClr val="E7E6E6"/>
      </a:lt2>
      <a:accent1>
        <a:srgbClr val="008276"/>
      </a:accent1>
      <a:accent2>
        <a:srgbClr val="CF6818"/>
      </a:accent2>
      <a:accent3>
        <a:srgbClr val="935AC2"/>
      </a:accent3>
      <a:accent4>
        <a:srgbClr val="F5B31D"/>
      </a:accent4>
      <a:accent5>
        <a:srgbClr val="3E5EFD"/>
      </a:accent5>
      <a:accent6>
        <a:srgbClr val="D51800"/>
      </a:accent6>
      <a:hlink>
        <a:srgbClr val="0563C1"/>
      </a:hlink>
      <a:folHlink>
        <a:srgbClr val="954F72"/>
      </a:folHlink>
    </a:clrScheme>
    <a:fontScheme name="T2M - fontes 01">
      <a:majorFont>
        <a:latin typeface="Noto Sans ExtraBold"/>
        <a:ea typeface=""/>
        <a:cs typeface=""/>
      </a:majorFont>
      <a:minorFont>
        <a:latin typeface="No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custClrLst>
    <a:custClr name="Verde claro 2">
      <a:srgbClr val="01F5DC"/>
    </a:custClr>
    <a:custClr name="Verde claro 1">
      <a:srgbClr val="01CFBA"/>
    </a:custClr>
    <a:custClr name="Verde Base">
      <a:srgbClr val="01A998"/>
    </a:custClr>
    <a:custClr name="Verde escuro 1">
      <a:srgbClr val="008276"/>
    </a:custClr>
    <a:custClr name="Verde escuro 2">
      <a:srgbClr val="005C53"/>
    </a:custClr>
    <a:custClr name="Laranja Claro 2">
      <a:srgbClr val="F5D036"/>
    </a:custClr>
    <a:custClr name="Laranja claro 1">
      <a:srgbClr val="F5A62A"/>
    </a:custClr>
    <a:custClr name="Laranja Base">
      <a:srgbClr val="F57B1D"/>
    </a:custClr>
    <a:custClr name="Laranja escuro 1">
      <a:srgbClr val="CF6818"/>
    </a:custClr>
    <a:custClr name="Laranja escuro 2">
      <a:srgbClr val="A85413"/>
    </a:custClr>
    <a:custClr name="Roxo claro 2">
      <a:srgbClr val="CD91FF"/>
    </a:custClr>
    <a:custClr name="Roxo claro 1">
      <a:srgbClr val="AF6BE8"/>
    </a:custClr>
    <a:custClr name="Roxo base">
      <a:srgbClr val="935AC2"/>
    </a:custClr>
    <a:custClr name="Roxo escuro 1">
      <a:srgbClr val="76489C"/>
    </a:custClr>
    <a:custClr name="Roxo escuro 2">
      <a:srgbClr val="593675"/>
    </a:custClr>
    <a:custClr name="Cinza claro 2">
      <a:srgbClr val="DCDCDC"/>
    </a:custClr>
    <a:custClr name="Cinza claro 1">
      <a:srgbClr val="B2B2B2"/>
    </a:custClr>
    <a:custClr name="Cinza base">
      <a:srgbClr val="888888"/>
    </a:custClr>
    <a:custClr name="Cinza escuro 1">
      <a:srgbClr val="5D5D5D"/>
    </a:custClr>
    <a:custClr name="Cinza escuro 2">
      <a:srgbClr val="333333"/>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do Office</Template>
  <TotalTime>0</TotalTime>
  <Words>9229</Words>
  <Application>WPS Presentation</Application>
  <PresentationFormat>Widescreen</PresentationFormat>
  <Paragraphs>369</Paragraphs>
  <Slides>25</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25</vt:i4>
      </vt:variant>
    </vt:vector>
  </HeadingPairs>
  <TitlesOfParts>
    <vt:vector size="44" baseType="lpstr">
      <vt:lpstr>Arial</vt:lpstr>
      <vt:lpstr>SimSun</vt:lpstr>
      <vt:lpstr>Wingdings</vt:lpstr>
      <vt:lpstr>Noto Sans SemiBold</vt:lpstr>
      <vt:lpstr>Yu Gothic UI Semibold</vt:lpstr>
      <vt:lpstr>Noto Sans</vt:lpstr>
      <vt:lpstr>Noto Sans</vt:lpstr>
      <vt:lpstr>Arial</vt:lpstr>
      <vt:lpstr>Arial,Sans-Serif</vt:lpstr>
      <vt:lpstr>Segoe Print</vt:lpstr>
      <vt:lpstr>Noto Sans SemiBold</vt:lpstr>
      <vt:lpstr>Comic Sans MS</vt:lpstr>
      <vt:lpstr>Droid Sans</vt:lpstr>
      <vt:lpstr>Microsoft YaHei</vt:lpstr>
      <vt:lpstr>Arial Unicode MS</vt:lpstr>
      <vt:lpstr>Noto Sans ExtraBold</vt:lpstr>
      <vt:lpstr>Calibri</vt:lpstr>
      <vt:lpstr>Noto Sans Light</vt:lpstr>
      <vt:lpstr>A 3 Colunas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Felipe Alves de Souza</dc:creator>
  <cp:lastModifiedBy>breno</cp:lastModifiedBy>
  <cp:revision>5</cp:revision>
  <dcterms:created xsi:type="dcterms:W3CDTF">2023-01-05T14:15:00Z</dcterms:created>
  <dcterms:modified xsi:type="dcterms:W3CDTF">2025-02-17T05:47:28Z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E7EAF175F92548AEAB07D1F5C4922FF9_12</vt:lpwstr>
  </property>
  <property fmtid="{D5CDD505-2E9C-101B-9397-08002B2CF9AE}" pid="3" name="KSOProductBuildVer">
    <vt:lpwstr>1046-12.2.0.19805</vt:lpwstr>
  </property>
</Properties>
</file>